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06" r:id="rId2"/>
    <p:sldId id="473" r:id="rId3"/>
    <p:sldId id="475" r:id="rId4"/>
    <p:sldId id="470" r:id="rId5"/>
    <p:sldId id="471" r:id="rId6"/>
    <p:sldId id="472" r:id="rId7"/>
    <p:sldId id="474" r:id="rId8"/>
    <p:sldId id="476" r:id="rId9"/>
    <p:sldId id="477" r:id="rId10"/>
    <p:sldId id="478" r:id="rId11"/>
    <p:sldId id="479" r:id="rId12"/>
    <p:sldId id="480" r:id="rId13"/>
    <p:sldId id="481" r:id="rId14"/>
  </p:sldIdLst>
  <p:sldSz cx="12192000" cy="6858000"/>
  <p:notesSz cx="6858000" cy="9144000"/>
  <p:embeddedFontLst>
    <p:embeddedFont>
      <p:font typeface="等线" panose="02010600030101010101" pitchFamily="2" charset="-122"/>
      <p:regular r:id="rId16"/>
      <p:bold r:id="rId17"/>
    </p:embeddedFont>
    <p:embeddedFont>
      <p:font typeface="微软雅黑" panose="020B0503020204020204" pitchFamily="34" charset="-122"/>
      <p:regular r:id="rId18"/>
      <p:bold r:id="rId19"/>
    </p:embeddedFont>
    <p:embeddedFont>
      <p:font typeface="#9Slide03 Kaleko 105 Round Bold" panose="020B0604020202020204" charset="0"/>
      <p:bold r:id="rId20"/>
    </p:embeddedFont>
    <p:embeddedFont>
      <p:font typeface="UTM Avo" panose="02040603050506020204" pitchFamily="18" charset="0"/>
      <p:regular r:id="rId21"/>
      <p:bold r:id="rId22"/>
      <p:italic r:id="rId23"/>
      <p:boldItalic r:id="rId24"/>
    </p:embeddedFont>
    <p:embeddedFont>
      <p:font typeface="UTM Cooper Black" panose="02040603050506020204" pitchFamily="18" charset="0"/>
      <p:regular r:id="rId25"/>
      <p:italic r:id="rId26"/>
    </p:embeddedFont>
    <p:embeddedFont>
      <p:font typeface="UTM Netmuc KT" panose="02040603050506020204" pitchFamily="18" charset="0"/>
      <p:regular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39"/>
    <a:srgbClr val="34969A"/>
    <a:srgbClr val="F5468C"/>
    <a:srgbClr val="FBB3B8"/>
    <a:srgbClr val="F53A82"/>
    <a:srgbClr val="F52E7A"/>
    <a:srgbClr val="E17970"/>
    <a:srgbClr val="FA9171"/>
    <a:srgbClr val="6BCDC0"/>
    <a:srgbClr val="B3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72"/>
      </p:cViewPr>
      <p:guideLst>
        <p:guide orient="horz" pos="2172"/>
        <p:guide pos="38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F76B6-05CF-40F1-BE9B-ABC4D80CCFCF}" type="datetimeFigureOut">
              <a:rPr lang="zh-CN" altLang="en-US" smtClean="0"/>
              <a:t>2022/3/25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D9F84-957B-40F5-975B-BFC93E4FFFA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155717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067CF8-84F9-4F49-A5C3-A32DE1E429BC}"/>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3"/>
          <a:stretch>
            <a:fillRect/>
          </a:stretch>
        </p:blipFill>
        <p:spPr>
          <a:xfrm>
            <a:off x="8470900" y="2806700"/>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4"/>
          <a:stretch>
            <a:fillRect/>
          </a:stretch>
        </p:blipFill>
        <p:spPr>
          <a:xfrm>
            <a:off x="0" y="2291080"/>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5"/>
          <a:stretch>
            <a:fillRect/>
          </a:stretch>
        </p:blipFill>
        <p:spPr>
          <a:xfrm>
            <a:off x="10633075" y="451485"/>
            <a:ext cx="1558925" cy="2913380"/>
          </a:xfrm>
          <a:prstGeom prst="rect">
            <a:avLst/>
          </a:prstGeom>
        </p:spPr>
      </p:pic>
      <p:grpSp>
        <p:nvGrpSpPr>
          <p:cNvPr id="5" name="组合 134">
            <a:extLst>
              <a:ext uri="{FF2B5EF4-FFF2-40B4-BE49-F238E27FC236}">
                <a16:creationId xmlns:a16="http://schemas.microsoft.com/office/drawing/2014/main" id="{393F2489-4BC8-4568-9C43-C3D818B65E7C}"/>
              </a:ext>
            </a:extLst>
          </p:cNvPr>
          <p:cNvGrpSpPr/>
          <p:nvPr userDrawn="1"/>
        </p:nvGrpSpPr>
        <p:grpSpPr>
          <a:xfrm>
            <a:off x="-933450" y="712470"/>
            <a:ext cx="12677775" cy="5433060"/>
            <a:chOff x="-3094" y="1175"/>
            <a:chExt cx="19965" cy="8556"/>
          </a:xfrm>
        </p:grpSpPr>
        <p:grpSp>
          <p:nvGrpSpPr>
            <p:cNvPr id="6" name="组合 64">
              <a:extLst>
                <a:ext uri="{FF2B5EF4-FFF2-40B4-BE49-F238E27FC236}">
                  <a16:creationId xmlns:a16="http://schemas.microsoft.com/office/drawing/2014/main" id="{BFE5D3C9-BA8B-42D2-913B-74B350F042A9}"/>
                </a:ext>
              </a:extLst>
            </p:cNvPr>
            <p:cNvGrpSpPr/>
            <p:nvPr/>
          </p:nvGrpSpPr>
          <p:grpSpPr>
            <a:xfrm flipH="1">
              <a:off x="-3094" y="1175"/>
              <a:ext cx="6441" cy="8555"/>
              <a:chOff x="752" y="1383"/>
              <a:chExt cx="6441" cy="8555"/>
            </a:xfrm>
          </p:grpSpPr>
          <p:sp>
            <p:nvSpPr>
              <p:cNvPr id="35" name="圆角矩形 65">
                <a:extLst>
                  <a:ext uri="{FF2B5EF4-FFF2-40B4-BE49-F238E27FC236}">
                    <a16:creationId xmlns:a16="http://schemas.microsoft.com/office/drawing/2014/main" id="{70E65025-C2E9-44E3-A889-D7A6631FF0D9}"/>
                  </a:ext>
                </a:extLst>
              </p:cNvPr>
              <p:cNvSpPr/>
              <p:nvPr/>
            </p:nvSpPr>
            <p:spPr>
              <a:xfrm>
                <a:off x="752" y="1383"/>
                <a:ext cx="6441" cy="855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66">
                <a:extLst>
                  <a:ext uri="{FF2B5EF4-FFF2-40B4-BE49-F238E27FC236}">
                    <a16:creationId xmlns:a16="http://schemas.microsoft.com/office/drawing/2014/main" id="{2B44D173-51E2-49FF-B4D5-3F9E2245EC4D}"/>
                  </a:ext>
                </a:extLst>
              </p:cNvPr>
              <p:cNvGrpSpPr/>
              <p:nvPr/>
            </p:nvGrpSpPr>
            <p:grpSpPr>
              <a:xfrm>
                <a:off x="1072" y="2898"/>
                <a:ext cx="576" cy="5526"/>
                <a:chOff x="1072" y="2416"/>
                <a:chExt cx="576" cy="5526"/>
              </a:xfrm>
            </p:grpSpPr>
            <p:sp>
              <p:nvSpPr>
                <p:cNvPr id="37" name="椭圆 67">
                  <a:extLst>
                    <a:ext uri="{FF2B5EF4-FFF2-40B4-BE49-F238E27FC236}">
                      <a16:creationId xmlns:a16="http://schemas.microsoft.com/office/drawing/2014/main" id="{E3085886-F2D9-4A9B-8487-14855265AD73}"/>
                    </a:ext>
                  </a:extLst>
                </p:cNvPr>
                <p:cNvSpPr/>
                <p:nvPr/>
              </p:nvSpPr>
              <p:spPr>
                <a:xfrm>
                  <a:off x="1072" y="2416"/>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68">
                  <a:extLst>
                    <a:ext uri="{FF2B5EF4-FFF2-40B4-BE49-F238E27FC236}">
                      <a16:creationId xmlns:a16="http://schemas.microsoft.com/office/drawing/2014/main" id="{01B42E4E-2B4A-4ED2-9D97-F7E9E17928C9}"/>
                    </a:ext>
                  </a:extLst>
                </p:cNvPr>
                <p:cNvSpPr/>
                <p:nvPr/>
              </p:nvSpPr>
              <p:spPr>
                <a:xfrm>
                  <a:off x="1073" y="3407"/>
                  <a:ext cx="571"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93">
                  <a:extLst>
                    <a:ext uri="{FF2B5EF4-FFF2-40B4-BE49-F238E27FC236}">
                      <a16:creationId xmlns:a16="http://schemas.microsoft.com/office/drawing/2014/main" id="{D6A669C8-3F1B-4710-BA71-8C2474B4F0D2}"/>
                    </a:ext>
                  </a:extLst>
                </p:cNvPr>
                <p:cNvSpPr/>
                <p:nvPr/>
              </p:nvSpPr>
              <p:spPr>
                <a:xfrm>
                  <a:off x="1073" y="4398"/>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94">
                  <a:extLst>
                    <a:ext uri="{FF2B5EF4-FFF2-40B4-BE49-F238E27FC236}">
                      <a16:creationId xmlns:a16="http://schemas.microsoft.com/office/drawing/2014/main" id="{316E7DFE-E5CD-43E2-A4D7-882E5DA339E8}"/>
                    </a:ext>
                  </a:extLst>
                </p:cNvPr>
                <p:cNvSpPr/>
                <p:nvPr/>
              </p:nvSpPr>
              <p:spPr>
                <a:xfrm>
                  <a:off x="1074" y="5389"/>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95">
                  <a:extLst>
                    <a:ext uri="{FF2B5EF4-FFF2-40B4-BE49-F238E27FC236}">
                      <a16:creationId xmlns:a16="http://schemas.microsoft.com/office/drawing/2014/main" id="{C0E91E3D-FA19-4B59-A06E-F5ABCBA8B003}"/>
                    </a:ext>
                  </a:extLst>
                </p:cNvPr>
                <p:cNvSpPr/>
                <p:nvPr/>
              </p:nvSpPr>
              <p:spPr>
                <a:xfrm>
                  <a:off x="1075" y="6380"/>
                  <a:ext cx="572"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97">
                  <a:extLst>
                    <a:ext uri="{FF2B5EF4-FFF2-40B4-BE49-F238E27FC236}">
                      <a16:creationId xmlns:a16="http://schemas.microsoft.com/office/drawing/2014/main" id="{C14B2533-8D0C-4B8A-B58E-2C49895422B3}"/>
                    </a:ext>
                  </a:extLst>
                </p:cNvPr>
                <p:cNvSpPr/>
                <p:nvPr/>
              </p:nvSpPr>
              <p:spPr>
                <a:xfrm>
                  <a:off x="1075" y="7371"/>
                  <a:ext cx="573" cy="571"/>
                </a:xfrm>
                <a:prstGeom prst="ellipse">
                  <a:avLst/>
                </a:prstGeom>
                <a:solidFill>
                  <a:srgbClr val="679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 name="圆角矩形 105">
              <a:extLst>
                <a:ext uri="{FF2B5EF4-FFF2-40B4-BE49-F238E27FC236}">
                  <a16:creationId xmlns:a16="http://schemas.microsoft.com/office/drawing/2014/main" id="{D827CDF1-08AF-48C1-AAD8-6D6B2706D8D1}"/>
                </a:ext>
              </a:extLst>
            </p:cNvPr>
            <p:cNvSpPr/>
            <p:nvPr/>
          </p:nvSpPr>
          <p:spPr>
            <a:xfrm>
              <a:off x="2281" y="1176"/>
              <a:ext cx="14590" cy="85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10">
              <a:extLst>
                <a:ext uri="{FF2B5EF4-FFF2-40B4-BE49-F238E27FC236}">
                  <a16:creationId xmlns:a16="http://schemas.microsoft.com/office/drawing/2014/main" id="{9462809C-5768-4613-8917-39734D37CAAE}"/>
                </a:ext>
              </a:extLst>
            </p:cNvPr>
            <p:cNvGrpSpPr/>
            <p:nvPr/>
          </p:nvGrpSpPr>
          <p:grpSpPr>
            <a:xfrm>
              <a:off x="1383" y="2691"/>
              <a:ext cx="1823" cy="5540"/>
              <a:chOff x="1324" y="2691"/>
              <a:chExt cx="1823" cy="5540"/>
            </a:xfrm>
          </p:grpSpPr>
          <p:grpSp>
            <p:nvGrpSpPr>
              <p:cNvPr id="9" name="组合 111">
                <a:extLst>
                  <a:ext uri="{FF2B5EF4-FFF2-40B4-BE49-F238E27FC236}">
                    <a16:creationId xmlns:a16="http://schemas.microsoft.com/office/drawing/2014/main" id="{BCB110C5-F5D7-42BE-8E8B-3721332BB978}"/>
                  </a:ext>
                </a:extLst>
              </p:cNvPr>
              <p:cNvGrpSpPr/>
              <p:nvPr/>
            </p:nvGrpSpPr>
            <p:grpSpPr>
              <a:xfrm>
                <a:off x="1607" y="2691"/>
                <a:ext cx="1540" cy="5525"/>
                <a:chOff x="1631" y="2691"/>
                <a:chExt cx="1540" cy="5525"/>
              </a:xfrm>
            </p:grpSpPr>
            <p:sp>
              <p:nvSpPr>
                <p:cNvPr id="23" name="椭圆 112">
                  <a:extLst>
                    <a:ext uri="{FF2B5EF4-FFF2-40B4-BE49-F238E27FC236}">
                      <a16:creationId xmlns:a16="http://schemas.microsoft.com/office/drawing/2014/main" id="{F57173A9-3C57-4000-8A6C-6EB3A2B02863}"/>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113">
                  <a:extLst>
                    <a:ext uri="{FF2B5EF4-FFF2-40B4-BE49-F238E27FC236}">
                      <a16:creationId xmlns:a16="http://schemas.microsoft.com/office/drawing/2014/main" id="{3CE0B0AD-2021-40F1-86C1-FF81F95EF7E9}"/>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114">
                  <a:extLst>
                    <a:ext uri="{FF2B5EF4-FFF2-40B4-BE49-F238E27FC236}">
                      <a16:creationId xmlns:a16="http://schemas.microsoft.com/office/drawing/2014/main" id="{6A729562-2531-4DE0-BE94-0FB7ACD39362}"/>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115">
                  <a:extLst>
                    <a:ext uri="{FF2B5EF4-FFF2-40B4-BE49-F238E27FC236}">
                      <a16:creationId xmlns:a16="http://schemas.microsoft.com/office/drawing/2014/main" id="{D57D5E98-5FAD-4597-A5E8-61350C0556EE}"/>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116">
                  <a:extLst>
                    <a:ext uri="{FF2B5EF4-FFF2-40B4-BE49-F238E27FC236}">
                      <a16:creationId xmlns:a16="http://schemas.microsoft.com/office/drawing/2014/main" id="{CC0395F5-2859-45EF-BB5E-243C3B62166F}"/>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17">
                  <a:extLst>
                    <a:ext uri="{FF2B5EF4-FFF2-40B4-BE49-F238E27FC236}">
                      <a16:creationId xmlns:a16="http://schemas.microsoft.com/office/drawing/2014/main" id="{E3EA642D-9D2E-4DBC-B9F6-6DD3EAE1C3AB}"/>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119">
                  <a:extLst>
                    <a:ext uri="{FF2B5EF4-FFF2-40B4-BE49-F238E27FC236}">
                      <a16:creationId xmlns:a16="http://schemas.microsoft.com/office/drawing/2014/main" id="{720FCB6D-0533-4438-A0BA-F408A0BABD1C}"/>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23">
                  <a:extLst>
                    <a:ext uri="{FF2B5EF4-FFF2-40B4-BE49-F238E27FC236}">
                      <a16:creationId xmlns:a16="http://schemas.microsoft.com/office/drawing/2014/main" id="{B31D959C-5F6A-41DC-8570-A90BB2AB84EE}"/>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125">
                  <a:extLst>
                    <a:ext uri="{FF2B5EF4-FFF2-40B4-BE49-F238E27FC236}">
                      <a16:creationId xmlns:a16="http://schemas.microsoft.com/office/drawing/2014/main" id="{D04AC640-9FF7-4A0F-BD1C-7B84171CDB72}"/>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126">
                  <a:extLst>
                    <a:ext uri="{FF2B5EF4-FFF2-40B4-BE49-F238E27FC236}">
                      <a16:creationId xmlns:a16="http://schemas.microsoft.com/office/drawing/2014/main" id="{893D1FA2-81F1-4F63-86FF-6A90DF1B1B6B}"/>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129">
                  <a:extLst>
                    <a:ext uri="{FF2B5EF4-FFF2-40B4-BE49-F238E27FC236}">
                      <a16:creationId xmlns:a16="http://schemas.microsoft.com/office/drawing/2014/main" id="{4CE211A1-70D1-4587-8389-6832647CE3DE}"/>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130">
                  <a:extLst>
                    <a:ext uri="{FF2B5EF4-FFF2-40B4-BE49-F238E27FC236}">
                      <a16:creationId xmlns:a16="http://schemas.microsoft.com/office/drawing/2014/main" id="{D5A41AFF-EF87-4E60-A219-505098BBE173}"/>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131">
                <a:extLst>
                  <a:ext uri="{FF2B5EF4-FFF2-40B4-BE49-F238E27FC236}">
                    <a16:creationId xmlns:a16="http://schemas.microsoft.com/office/drawing/2014/main" id="{57CD105D-9011-43BF-ACE9-6A2E90D9C84F}"/>
                  </a:ext>
                </a:extLst>
              </p:cNvPr>
              <p:cNvGrpSpPr/>
              <p:nvPr/>
            </p:nvGrpSpPr>
            <p:grpSpPr>
              <a:xfrm flipH="1">
                <a:off x="1324" y="2707"/>
                <a:ext cx="1540" cy="5525"/>
                <a:chOff x="1631" y="2691"/>
                <a:chExt cx="1540" cy="5525"/>
              </a:xfrm>
            </p:grpSpPr>
            <p:sp>
              <p:nvSpPr>
                <p:cNvPr id="11" name="椭圆 132">
                  <a:extLst>
                    <a:ext uri="{FF2B5EF4-FFF2-40B4-BE49-F238E27FC236}">
                      <a16:creationId xmlns:a16="http://schemas.microsoft.com/office/drawing/2014/main" id="{E2F31A95-D4CA-408B-9FCF-AC8710D1BED6}"/>
                    </a:ext>
                  </a:extLst>
                </p:cNvPr>
                <p:cNvSpPr/>
                <p:nvPr/>
              </p:nvSpPr>
              <p:spPr>
                <a:xfrm>
                  <a:off x="2601" y="269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33">
                  <a:extLst>
                    <a:ext uri="{FF2B5EF4-FFF2-40B4-BE49-F238E27FC236}">
                      <a16:creationId xmlns:a16="http://schemas.microsoft.com/office/drawing/2014/main" id="{64CFC6E3-7E36-4C69-8AFD-06DB775BE271}"/>
                    </a:ext>
                  </a:extLst>
                </p:cNvPr>
                <p:cNvSpPr/>
                <p:nvPr/>
              </p:nvSpPr>
              <p:spPr>
                <a:xfrm>
                  <a:off x="1631" y="2870"/>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35">
                  <a:extLst>
                    <a:ext uri="{FF2B5EF4-FFF2-40B4-BE49-F238E27FC236}">
                      <a16:creationId xmlns:a16="http://schemas.microsoft.com/office/drawing/2014/main" id="{477A75F0-E4CE-4B39-84E2-AE1F3017A675}"/>
                    </a:ext>
                  </a:extLst>
                </p:cNvPr>
                <p:cNvSpPr/>
                <p:nvPr/>
              </p:nvSpPr>
              <p:spPr>
                <a:xfrm>
                  <a:off x="2601" y="3682"/>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6">
                  <a:extLst>
                    <a:ext uri="{FF2B5EF4-FFF2-40B4-BE49-F238E27FC236}">
                      <a16:creationId xmlns:a16="http://schemas.microsoft.com/office/drawing/2014/main" id="{C01877C7-2B5F-44E9-87F2-E32DD6AC9433}"/>
                    </a:ext>
                  </a:extLst>
                </p:cNvPr>
                <p:cNvSpPr/>
                <p:nvPr/>
              </p:nvSpPr>
              <p:spPr>
                <a:xfrm>
                  <a:off x="1631" y="3861"/>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37">
                  <a:extLst>
                    <a:ext uri="{FF2B5EF4-FFF2-40B4-BE49-F238E27FC236}">
                      <a16:creationId xmlns:a16="http://schemas.microsoft.com/office/drawing/2014/main" id="{3AFC2061-2F91-4CF1-ABA7-5E09EEEB31E2}"/>
                    </a:ext>
                  </a:extLst>
                </p:cNvPr>
                <p:cNvSpPr/>
                <p:nvPr/>
              </p:nvSpPr>
              <p:spPr>
                <a:xfrm>
                  <a:off x="2601" y="4673"/>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38">
                  <a:extLst>
                    <a:ext uri="{FF2B5EF4-FFF2-40B4-BE49-F238E27FC236}">
                      <a16:creationId xmlns:a16="http://schemas.microsoft.com/office/drawing/2014/main" id="{EA14C764-456E-4BB7-9976-6553025FDB98}"/>
                    </a:ext>
                  </a:extLst>
                </p:cNvPr>
                <p:cNvSpPr/>
                <p:nvPr/>
              </p:nvSpPr>
              <p:spPr>
                <a:xfrm>
                  <a:off x="1631" y="48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39">
                  <a:extLst>
                    <a:ext uri="{FF2B5EF4-FFF2-40B4-BE49-F238E27FC236}">
                      <a16:creationId xmlns:a16="http://schemas.microsoft.com/office/drawing/2014/main" id="{423BE3B2-4E15-405C-832A-9BA85EC919E6}"/>
                    </a:ext>
                  </a:extLst>
                </p:cNvPr>
                <p:cNvSpPr/>
                <p:nvPr/>
              </p:nvSpPr>
              <p:spPr>
                <a:xfrm>
                  <a:off x="2601" y="5664"/>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40">
                  <a:extLst>
                    <a:ext uri="{FF2B5EF4-FFF2-40B4-BE49-F238E27FC236}">
                      <a16:creationId xmlns:a16="http://schemas.microsoft.com/office/drawing/2014/main" id="{9D537C5E-741D-4C62-ADF8-7BA24420B614}"/>
                    </a:ext>
                  </a:extLst>
                </p:cNvPr>
                <p:cNvSpPr/>
                <p:nvPr/>
              </p:nvSpPr>
              <p:spPr>
                <a:xfrm>
                  <a:off x="1631" y="5843"/>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41">
                  <a:extLst>
                    <a:ext uri="{FF2B5EF4-FFF2-40B4-BE49-F238E27FC236}">
                      <a16:creationId xmlns:a16="http://schemas.microsoft.com/office/drawing/2014/main" id="{DFBFB9C8-4C33-4E4A-B616-9291E89765FE}"/>
                    </a:ext>
                  </a:extLst>
                </p:cNvPr>
                <p:cNvSpPr/>
                <p:nvPr/>
              </p:nvSpPr>
              <p:spPr>
                <a:xfrm>
                  <a:off x="2601" y="6655"/>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42">
                  <a:extLst>
                    <a:ext uri="{FF2B5EF4-FFF2-40B4-BE49-F238E27FC236}">
                      <a16:creationId xmlns:a16="http://schemas.microsoft.com/office/drawing/2014/main" id="{B8655BB9-A5D4-491B-B0A3-AF2AD250ACA8}"/>
                    </a:ext>
                  </a:extLst>
                </p:cNvPr>
                <p:cNvSpPr/>
                <p:nvPr/>
              </p:nvSpPr>
              <p:spPr>
                <a:xfrm>
                  <a:off x="1631" y="6834"/>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143">
                  <a:extLst>
                    <a:ext uri="{FF2B5EF4-FFF2-40B4-BE49-F238E27FC236}">
                      <a16:creationId xmlns:a16="http://schemas.microsoft.com/office/drawing/2014/main" id="{AEE6E6D0-71A4-43E8-BFC8-E7DBA8FEE42F}"/>
                    </a:ext>
                  </a:extLst>
                </p:cNvPr>
                <p:cNvSpPr/>
                <p:nvPr/>
              </p:nvSpPr>
              <p:spPr>
                <a:xfrm>
                  <a:off x="2601" y="764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44">
                  <a:extLst>
                    <a:ext uri="{FF2B5EF4-FFF2-40B4-BE49-F238E27FC236}">
                      <a16:creationId xmlns:a16="http://schemas.microsoft.com/office/drawing/2014/main" id="{37FFDD79-84B1-4ECD-8AB4-D448AB938B01}"/>
                    </a:ext>
                  </a:extLst>
                </p:cNvPr>
                <p:cNvSpPr/>
                <p:nvPr/>
              </p:nvSpPr>
              <p:spPr>
                <a:xfrm>
                  <a:off x="1631" y="782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6"/>
          <a:stretch>
            <a:fillRect/>
          </a:stretch>
        </p:blipFill>
        <p:spPr>
          <a:xfrm>
            <a:off x="0" y="0"/>
            <a:ext cx="4340225" cy="2291080"/>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851025"/>
            <a:ext cx="12192000" cy="4755515"/>
          </a:xfrm>
          <a:prstGeom prst="rect">
            <a:avLst/>
          </a:prstGeom>
        </p:spPr>
      </p:pic>
      <p:pic>
        <p:nvPicPr>
          <p:cNvPr id="45" name="图片 190" descr="组 5">
            <a:extLst>
              <a:ext uri="{FF2B5EF4-FFF2-40B4-BE49-F238E27FC236}">
                <a16:creationId xmlns:a16="http://schemas.microsoft.com/office/drawing/2014/main" id="{2D50BB49-FBD9-4711-9AAB-0B9C71BFEDC8}"/>
              </a:ext>
            </a:extLst>
          </p:cNvPr>
          <p:cNvPicPr>
            <a:picLocks noChangeAspect="1"/>
          </p:cNvPicPr>
          <p:nvPr userDrawn="1"/>
        </p:nvPicPr>
        <p:blipFill>
          <a:blip r:embed="rId4"/>
          <a:stretch>
            <a:fillRect/>
          </a:stretch>
        </p:blipFill>
        <p:spPr>
          <a:xfrm>
            <a:off x="127000" y="2418080"/>
            <a:ext cx="1492885" cy="4566920"/>
          </a:xfrm>
          <a:prstGeom prst="rect">
            <a:avLst/>
          </a:prstGeom>
        </p:spPr>
      </p:pic>
      <p:pic>
        <p:nvPicPr>
          <p:cNvPr id="46" name="图片 191" descr="组 1">
            <a:extLst>
              <a:ext uri="{FF2B5EF4-FFF2-40B4-BE49-F238E27FC236}">
                <a16:creationId xmlns:a16="http://schemas.microsoft.com/office/drawing/2014/main" id="{76D6403D-7519-452E-A65A-8B38BDE2B8D9}"/>
              </a:ext>
            </a:extLst>
          </p:cNvPr>
          <p:cNvPicPr>
            <a:picLocks noChangeAspect="1"/>
          </p:cNvPicPr>
          <p:nvPr userDrawn="1"/>
        </p:nvPicPr>
        <p:blipFill>
          <a:blip r:embed="rId5"/>
          <a:stretch>
            <a:fillRect/>
          </a:stretch>
        </p:blipFill>
        <p:spPr>
          <a:xfrm>
            <a:off x="10760075" y="578485"/>
            <a:ext cx="1558925" cy="2913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childTnLst>
                          </p:cTn>
                        </p:par>
                        <p:par>
                          <p:cTn id="18" fill="hold">
                            <p:stCondLst>
                              <p:cond delay="2000"/>
                            </p:stCondLst>
                            <p:childTnLst>
                              <p:par>
                                <p:cTn id="19" presetID="24"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to="" calcmode="lin" valueType="num">
                                      <p:cBhvr>
                                        <p:cTn id="21" dur="1" fill="hold"/>
                                        <p:tgtEl>
                                          <p:spTgt spid="44"/>
                                        </p:tgtEl>
                                      </p:cBhvr>
                                    </p:anim>
                                  </p:childTnLst>
                                </p:cTn>
                              </p:par>
                              <p:par>
                                <p:cTn id="22" presetID="6" presetClass="entr" presetSubtype="16"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circle(in)">
                                      <p:cBhvr>
                                        <p:cTn id="24" dur="1000"/>
                                        <p:tgtEl>
                                          <p:spTgt spid="43"/>
                                        </p:tgtEl>
                                      </p:cBhvr>
                                    </p:animEffect>
                                  </p:childTnLst>
                                </p:cTn>
                              </p:par>
                              <p:par>
                                <p:cTn id="25" presetID="6" presetClass="entr" presetSubtype="16"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circle(in)">
                                      <p:cBhvr>
                                        <p:cTn id="27" dur="1000"/>
                                        <p:tgtEl>
                                          <p:spTgt spid="45"/>
                                        </p:tgtEl>
                                      </p:cBhvr>
                                    </p:animEffect>
                                  </p:childTnLst>
                                </p:cTn>
                              </p:par>
                            </p:childTnLst>
                          </p:cTn>
                        </p:par>
                        <p:par>
                          <p:cTn id="28" fill="hold">
                            <p:stCondLst>
                              <p:cond delay="3000"/>
                            </p:stCondLst>
                            <p:childTnLst>
                              <p:par>
                                <p:cTn id="29" presetID="6" presetClass="entr" presetSubtype="16"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ircle(in)">
                                      <p:cBhvr>
                                        <p:cTn id="31"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首页">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1213279F-8D57-4E0A-BA85-91B95D9469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3" name="图片 167" descr="形状 1">
            <a:extLst>
              <a:ext uri="{FF2B5EF4-FFF2-40B4-BE49-F238E27FC236}">
                <a16:creationId xmlns:a16="http://schemas.microsoft.com/office/drawing/2014/main" id="{8D176861-F837-4AB4-BC79-54FC77245817}"/>
              </a:ext>
            </a:extLst>
          </p:cNvPr>
          <p:cNvPicPr>
            <a:picLocks noChangeAspect="1"/>
          </p:cNvPicPr>
          <p:nvPr userDrawn="1"/>
        </p:nvPicPr>
        <p:blipFill>
          <a:blip r:embed="rId3"/>
          <a:stretch>
            <a:fillRect/>
          </a:stretch>
        </p:blipFill>
        <p:spPr>
          <a:xfrm rot="5400000">
            <a:off x="8876349" y="1024573"/>
            <a:ext cx="4340225" cy="2291080"/>
          </a:xfrm>
          <a:prstGeom prst="rect">
            <a:avLst/>
          </a:prstGeom>
        </p:spPr>
      </p:pic>
      <p:pic>
        <p:nvPicPr>
          <p:cNvPr id="2" name="图片 24" descr="形状 2">
            <a:extLst>
              <a:ext uri="{FF2B5EF4-FFF2-40B4-BE49-F238E27FC236}">
                <a16:creationId xmlns:a16="http://schemas.microsoft.com/office/drawing/2014/main" id="{E90254C9-A5D0-4C6B-B607-97B5444FE630}"/>
              </a:ext>
            </a:extLst>
          </p:cNvPr>
          <p:cNvPicPr>
            <a:picLocks noChangeAspect="1"/>
          </p:cNvPicPr>
          <p:nvPr userDrawn="1"/>
        </p:nvPicPr>
        <p:blipFill>
          <a:blip r:embed="rId4"/>
          <a:stretch>
            <a:fillRect/>
          </a:stretch>
        </p:blipFill>
        <p:spPr>
          <a:xfrm rot="10800000">
            <a:off x="0" y="2060257"/>
            <a:ext cx="3721100" cy="4051300"/>
          </a:xfrm>
          <a:prstGeom prst="rect">
            <a:avLst/>
          </a:prstGeom>
        </p:spPr>
      </p:pic>
      <p:pic>
        <p:nvPicPr>
          <p:cNvPr id="3" name="图片 27" descr="组 5">
            <a:extLst>
              <a:ext uri="{FF2B5EF4-FFF2-40B4-BE49-F238E27FC236}">
                <a16:creationId xmlns:a16="http://schemas.microsoft.com/office/drawing/2014/main" id="{D01DBAEA-A134-4FAD-95E7-892E6E37752A}"/>
              </a:ext>
            </a:extLst>
          </p:cNvPr>
          <p:cNvPicPr>
            <a:picLocks noChangeAspect="1"/>
          </p:cNvPicPr>
          <p:nvPr userDrawn="1"/>
        </p:nvPicPr>
        <p:blipFill>
          <a:blip r:embed="rId5"/>
          <a:stretch>
            <a:fillRect/>
          </a:stretch>
        </p:blipFill>
        <p:spPr>
          <a:xfrm rot="16200000">
            <a:off x="9162099" y="3828097"/>
            <a:ext cx="1492885" cy="4566920"/>
          </a:xfrm>
          <a:prstGeom prst="rect">
            <a:avLst/>
          </a:prstGeom>
        </p:spPr>
      </p:pic>
      <p:pic>
        <p:nvPicPr>
          <p:cNvPr id="4" name="图片 29" descr="组 1">
            <a:extLst>
              <a:ext uri="{FF2B5EF4-FFF2-40B4-BE49-F238E27FC236}">
                <a16:creationId xmlns:a16="http://schemas.microsoft.com/office/drawing/2014/main" id="{5A95E23B-C58C-4821-A766-EF7841E676D3}"/>
              </a:ext>
            </a:extLst>
          </p:cNvPr>
          <p:cNvPicPr>
            <a:picLocks noChangeAspect="1"/>
          </p:cNvPicPr>
          <p:nvPr userDrawn="1"/>
        </p:nvPicPr>
        <p:blipFill>
          <a:blip r:embed="rId6"/>
          <a:stretch>
            <a:fillRect/>
          </a:stretch>
        </p:blipFill>
        <p:spPr>
          <a:xfrm flipH="1">
            <a:off x="0" y="1111863"/>
            <a:ext cx="1312986" cy="2453759"/>
          </a:xfrm>
          <a:prstGeom prst="rect">
            <a:avLst/>
          </a:prstGeom>
        </p:spPr>
      </p:pic>
      <p:pic>
        <p:nvPicPr>
          <p:cNvPr id="44" name="图片 168" descr="组 2">
            <a:extLst>
              <a:ext uri="{FF2B5EF4-FFF2-40B4-BE49-F238E27FC236}">
                <a16:creationId xmlns:a16="http://schemas.microsoft.com/office/drawing/2014/main" id="{449B0EBE-2576-4905-8566-2960075DE691}"/>
              </a:ext>
            </a:extLst>
          </p:cNvPr>
          <p:cNvPicPr>
            <a:picLocks noChangeAspect="1"/>
          </p:cNvPicPr>
          <p:nvPr userDrawn="1"/>
        </p:nvPicPr>
        <p:blipFill>
          <a:blip r:embed="rId7"/>
          <a:stretch>
            <a:fillRect/>
          </a:stretch>
        </p:blipFill>
        <p:spPr>
          <a:xfrm>
            <a:off x="0" y="1187864"/>
            <a:ext cx="12192000" cy="4755515"/>
          </a:xfrm>
          <a:prstGeom prst="rect">
            <a:avLst/>
          </a:prstGeom>
        </p:spPr>
      </p:pic>
    </p:spTree>
    <p:extLst>
      <p:ext uri="{BB962C8B-B14F-4D97-AF65-F5344CB8AC3E}">
        <p14:creationId xmlns:p14="http://schemas.microsoft.com/office/powerpoint/2010/main" val="499781144"/>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1000"/>
                                        <p:tgtEl>
                                          <p:spTgt spid="3"/>
                                        </p:tgtEl>
                                      </p:cBhvr>
                                    </p:animEffect>
                                  </p:childTnLst>
                                </p:cTn>
                              </p:par>
                            </p:childTnLst>
                          </p:cTn>
                        </p:par>
                        <p:par>
                          <p:cTn id="14" fill="hold">
                            <p:stCondLst>
                              <p:cond delay="1000"/>
                            </p:stCondLst>
                            <p:childTnLst>
                              <p:par>
                                <p:cTn id="15" presetID="24"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to="" calcmode="lin" valueType="num">
                                      <p:cBhvr>
                                        <p:cTn id="17" dur="1" fill="hold"/>
                                        <p:tgtEl>
                                          <p:spTgt spid="44"/>
                                        </p:tgtEl>
                                      </p:cBhvr>
                                    </p:anim>
                                  </p:childTnLst>
                                </p:cTn>
                              </p:par>
                              <p:par>
                                <p:cTn id="18" presetID="6" presetClass="entr" presetSubtype="16"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circle(in)">
                                      <p:cBhvr>
                                        <p:cTn id="2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6DD94A1-4F8F-4FAD-A681-79591090BB32}"/>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3" name="组合 219">
            <a:extLst>
              <a:ext uri="{FF2B5EF4-FFF2-40B4-BE49-F238E27FC236}">
                <a16:creationId xmlns:a16="http://schemas.microsoft.com/office/drawing/2014/main" id="{1B40BCB4-5087-48FC-85B0-3B22FFDF3A7B}"/>
              </a:ext>
            </a:extLst>
          </p:cNvPr>
          <p:cNvGrpSpPr/>
          <p:nvPr userDrawn="1"/>
        </p:nvGrpSpPr>
        <p:grpSpPr>
          <a:xfrm>
            <a:off x="0" y="259715"/>
            <a:ext cx="12192000" cy="6616700"/>
            <a:chOff x="0" y="409"/>
            <a:chExt cx="19200" cy="10420"/>
          </a:xfrm>
        </p:grpSpPr>
        <p:grpSp>
          <p:nvGrpSpPr>
            <p:cNvPr id="4" name="组合 171">
              <a:extLst>
                <a:ext uri="{FF2B5EF4-FFF2-40B4-BE49-F238E27FC236}">
                  <a16:creationId xmlns:a16="http://schemas.microsoft.com/office/drawing/2014/main" id="{E0CFEBE3-2C10-4863-BC33-AC0F1BA2B86E}"/>
                </a:ext>
              </a:extLst>
            </p:cNvPr>
            <p:cNvGrpSpPr/>
            <p:nvPr/>
          </p:nvGrpSpPr>
          <p:grpSpPr>
            <a:xfrm>
              <a:off x="0" y="941"/>
              <a:ext cx="19200" cy="9888"/>
              <a:chOff x="0" y="911"/>
              <a:chExt cx="19200" cy="9888"/>
            </a:xfrm>
          </p:grpSpPr>
          <p:grpSp>
            <p:nvGrpSpPr>
              <p:cNvPr id="39" name="组合 169">
                <a:extLst>
                  <a:ext uri="{FF2B5EF4-FFF2-40B4-BE49-F238E27FC236}">
                    <a16:creationId xmlns:a16="http://schemas.microsoft.com/office/drawing/2014/main" id="{4C3B0E70-F872-45CE-868E-DA07244E5B21}"/>
                  </a:ext>
                </a:extLst>
              </p:cNvPr>
              <p:cNvGrpSpPr/>
              <p:nvPr/>
            </p:nvGrpSpPr>
            <p:grpSpPr>
              <a:xfrm flipH="1">
                <a:off x="1" y="911"/>
                <a:ext cx="19199" cy="9889"/>
                <a:chOff x="-10" y="911"/>
                <a:chExt cx="19199" cy="9889"/>
              </a:xfrm>
            </p:grpSpPr>
            <p:pic>
              <p:nvPicPr>
                <p:cNvPr id="41" name="图片 166" descr="形状 2">
                  <a:extLst>
                    <a:ext uri="{FF2B5EF4-FFF2-40B4-BE49-F238E27FC236}">
                      <a16:creationId xmlns:a16="http://schemas.microsoft.com/office/drawing/2014/main" id="{F7CCAB4F-0A43-4438-BF09-F2994FF4B5A9}"/>
                    </a:ext>
                  </a:extLst>
                </p:cNvPr>
                <p:cNvPicPr>
                  <a:picLocks noChangeAspect="1"/>
                </p:cNvPicPr>
                <p:nvPr/>
              </p:nvPicPr>
              <p:blipFill>
                <a:blip r:embed="rId3"/>
                <a:stretch>
                  <a:fillRect/>
                </a:stretch>
              </p:blipFill>
              <p:spPr>
                <a:xfrm flipH="1">
                  <a:off x="0" y="4420"/>
                  <a:ext cx="5860" cy="6380"/>
                </a:xfrm>
                <a:prstGeom prst="rect">
                  <a:avLst/>
                </a:prstGeom>
              </p:spPr>
            </p:pic>
            <p:grpSp>
              <p:nvGrpSpPr>
                <p:cNvPr id="42" name="组合 165">
                  <a:extLst>
                    <a:ext uri="{FF2B5EF4-FFF2-40B4-BE49-F238E27FC236}">
                      <a16:creationId xmlns:a16="http://schemas.microsoft.com/office/drawing/2014/main" id="{A74B988B-9360-4542-9235-BBE1D922A679}"/>
                    </a:ext>
                  </a:extLst>
                </p:cNvPr>
                <p:cNvGrpSpPr/>
                <p:nvPr/>
              </p:nvGrpSpPr>
              <p:grpSpPr>
                <a:xfrm flipH="1">
                  <a:off x="-10" y="911"/>
                  <a:ext cx="19199" cy="9879"/>
                  <a:chOff x="-10" y="911"/>
                  <a:chExt cx="19199" cy="9879"/>
                </a:xfrm>
              </p:grpSpPr>
              <p:pic>
                <p:nvPicPr>
                  <p:cNvPr id="43" name="图片 164" descr="组 5">
                    <a:extLst>
                      <a:ext uri="{FF2B5EF4-FFF2-40B4-BE49-F238E27FC236}">
                        <a16:creationId xmlns:a16="http://schemas.microsoft.com/office/drawing/2014/main" id="{94ECDB2F-7FC8-4E2D-BEB6-A10C79DE451B}"/>
                      </a:ext>
                    </a:extLst>
                  </p:cNvPr>
                  <p:cNvPicPr>
                    <a:picLocks noChangeAspect="1"/>
                  </p:cNvPicPr>
                  <p:nvPr/>
                </p:nvPicPr>
                <p:blipFill>
                  <a:blip r:embed="rId4"/>
                  <a:stretch>
                    <a:fillRect/>
                  </a:stretch>
                </p:blipFill>
                <p:spPr>
                  <a:xfrm>
                    <a:off x="-10" y="3598"/>
                    <a:ext cx="2351" cy="7192"/>
                  </a:xfrm>
                  <a:prstGeom prst="rect">
                    <a:avLst/>
                  </a:prstGeom>
                </p:spPr>
              </p:pic>
              <p:pic>
                <p:nvPicPr>
                  <p:cNvPr id="44" name="图片 191" descr="组 1">
                    <a:extLst>
                      <a:ext uri="{FF2B5EF4-FFF2-40B4-BE49-F238E27FC236}">
                        <a16:creationId xmlns:a16="http://schemas.microsoft.com/office/drawing/2014/main" id="{6E48767B-C923-4AD5-8703-FF6C6A4E0B84}"/>
                      </a:ext>
                    </a:extLst>
                  </p:cNvPr>
                  <p:cNvPicPr>
                    <a:picLocks noChangeAspect="1"/>
                  </p:cNvPicPr>
                  <p:nvPr/>
                </p:nvPicPr>
                <p:blipFill>
                  <a:blip r:embed="rId5"/>
                  <a:stretch>
                    <a:fillRect/>
                  </a:stretch>
                </p:blipFill>
                <p:spPr>
                  <a:xfrm>
                    <a:off x="16735" y="911"/>
                    <a:ext cx="2455" cy="4588"/>
                  </a:xfrm>
                  <a:prstGeom prst="rect">
                    <a:avLst/>
                  </a:prstGeom>
                </p:spPr>
              </p:pic>
            </p:grpSp>
          </p:grpSp>
          <p:pic>
            <p:nvPicPr>
              <p:cNvPr id="40" name="图片 170" descr="组 2">
                <a:extLst>
                  <a:ext uri="{FF2B5EF4-FFF2-40B4-BE49-F238E27FC236}">
                    <a16:creationId xmlns:a16="http://schemas.microsoft.com/office/drawing/2014/main" id="{C4E84D6D-F6E3-4A2A-9C90-8772FCCA4E29}"/>
                  </a:ext>
                </a:extLst>
              </p:cNvPr>
              <p:cNvPicPr>
                <a:picLocks noChangeAspect="1"/>
              </p:cNvPicPr>
              <p:nvPr/>
            </p:nvPicPr>
            <p:blipFill>
              <a:blip r:embed="rId6"/>
              <a:stretch>
                <a:fillRect/>
              </a:stretch>
            </p:blipFill>
            <p:spPr>
              <a:xfrm>
                <a:off x="0" y="2915"/>
                <a:ext cx="19200" cy="7489"/>
              </a:xfrm>
              <a:prstGeom prst="rect">
                <a:avLst/>
              </a:prstGeom>
            </p:spPr>
          </p:pic>
        </p:grpSp>
        <p:grpSp>
          <p:nvGrpSpPr>
            <p:cNvPr id="5" name="组合 180">
              <a:extLst>
                <a:ext uri="{FF2B5EF4-FFF2-40B4-BE49-F238E27FC236}">
                  <a16:creationId xmlns:a16="http://schemas.microsoft.com/office/drawing/2014/main" id="{4B17BB5C-34EA-4A6E-829C-70BDE54E47D2}"/>
                </a:ext>
              </a:extLst>
            </p:cNvPr>
            <p:cNvGrpSpPr/>
            <p:nvPr/>
          </p:nvGrpSpPr>
          <p:grpSpPr>
            <a:xfrm>
              <a:off x="1159" y="409"/>
              <a:ext cx="16884" cy="9652"/>
              <a:chOff x="1159" y="409"/>
              <a:chExt cx="16884" cy="9652"/>
            </a:xfrm>
          </p:grpSpPr>
          <p:sp>
            <p:nvSpPr>
              <p:cNvPr id="6" name="圆角矩形 181">
                <a:extLst>
                  <a:ext uri="{FF2B5EF4-FFF2-40B4-BE49-F238E27FC236}">
                    <a16:creationId xmlns:a16="http://schemas.microsoft.com/office/drawing/2014/main" id="{64E0AF86-98D3-4386-8F3F-7BE20A83442C}"/>
                  </a:ext>
                </a:extLst>
              </p:cNvPr>
              <p:cNvSpPr/>
              <p:nvPr/>
            </p:nvSpPr>
            <p:spPr>
              <a:xfrm rot="5400000">
                <a:off x="4926" y="-3056"/>
                <a:ext cx="9349" cy="168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182">
                <a:extLst>
                  <a:ext uri="{FF2B5EF4-FFF2-40B4-BE49-F238E27FC236}">
                    <a16:creationId xmlns:a16="http://schemas.microsoft.com/office/drawing/2014/main" id="{56CCCB24-DB88-47EB-90D3-ED3BBEB9264F}"/>
                  </a:ext>
                </a:extLst>
              </p:cNvPr>
              <p:cNvSpPr/>
              <p:nvPr/>
            </p:nvSpPr>
            <p:spPr>
              <a:xfrm rot="5400000">
                <a:off x="8945" y="-7076"/>
                <a:ext cx="1311" cy="16884"/>
              </a:xfrm>
              <a:prstGeom prst="roundRect">
                <a:avLst>
                  <a:gd name="adj" fmla="val 0"/>
                </a:avLst>
              </a:prstGeom>
              <a:solidFill>
                <a:srgbClr val="FA9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183">
                <a:extLst>
                  <a:ext uri="{FF2B5EF4-FFF2-40B4-BE49-F238E27FC236}">
                    <a16:creationId xmlns:a16="http://schemas.microsoft.com/office/drawing/2014/main" id="{832F24B2-BE3F-4ABB-9E7C-78A3CB53E7DA}"/>
                  </a:ext>
                </a:extLst>
              </p:cNvPr>
              <p:cNvGrpSpPr/>
              <p:nvPr/>
            </p:nvGrpSpPr>
            <p:grpSpPr>
              <a:xfrm>
                <a:off x="3840" y="409"/>
                <a:ext cx="11521" cy="995"/>
                <a:chOff x="3229" y="409"/>
                <a:chExt cx="11521" cy="995"/>
              </a:xfrm>
            </p:grpSpPr>
            <p:grpSp>
              <p:nvGrpSpPr>
                <p:cNvPr id="9" name="组合 184">
                  <a:extLst>
                    <a:ext uri="{FF2B5EF4-FFF2-40B4-BE49-F238E27FC236}">
                      <a16:creationId xmlns:a16="http://schemas.microsoft.com/office/drawing/2014/main" id="{900DE3F1-6FCB-4F4A-BFC1-E37A5A886AE0}"/>
                    </a:ext>
                  </a:extLst>
                </p:cNvPr>
                <p:cNvGrpSpPr/>
                <p:nvPr/>
              </p:nvGrpSpPr>
              <p:grpSpPr>
                <a:xfrm>
                  <a:off x="3229" y="410"/>
                  <a:ext cx="5526" cy="994"/>
                  <a:chOff x="3049" y="740"/>
                  <a:chExt cx="5526" cy="994"/>
                </a:xfrm>
              </p:grpSpPr>
              <p:grpSp>
                <p:nvGrpSpPr>
                  <p:cNvPr id="25" name="组合 185">
                    <a:extLst>
                      <a:ext uri="{FF2B5EF4-FFF2-40B4-BE49-F238E27FC236}">
                        <a16:creationId xmlns:a16="http://schemas.microsoft.com/office/drawing/2014/main" id="{524FF049-2595-4E1E-897C-B1528CFACD57}"/>
                      </a:ext>
                    </a:extLst>
                  </p:cNvPr>
                  <p:cNvGrpSpPr/>
                  <p:nvPr/>
                </p:nvGrpSpPr>
                <p:grpSpPr>
                  <a:xfrm rot="5400000">
                    <a:off x="5527" y="-1314"/>
                    <a:ext cx="571" cy="5526"/>
                    <a:chOff x="1072" y="2416"/>
                    <a:chExt cx="571" cy="5526"/>
                  </a:xfrm>
                </p:grpSpPr>
                <p:sp>
                  <p:nvSpPr>
                    <p:cNvPr id="33" name="椭圆 186">
                      <a:extLst>
                        <a:ext uri="{FF2B5EF4-FFF2-40B4-BE49-F238E27FC236}">
                          <a16:creationId xmlns:a16="http://schemas.microsoft.com/office/drawing/2014/main" id="{B3A30B4E-BEAF-4744-8178-6FD2BE408898}"/>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187">
                      <a:extLst>
                        <a:ext uri="{FF2B5EF4-FFF2-40B4-BE49-F238E27FC236}">
                          <a16:creationId xmlns:a16="http://schemas.microsoft.com/office/drawing/2014/main" id="{53BCF684-F40B-4651-9594-C7EEDE707DB3}"/>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188">
                      <a:extLst>
                        <a:ext uri="{FF2B5EF4-FFF2-40B4-BE49-F238E27FC236}">
                          <a16:creationId xmlns:a16="http://schemas.microsoft.com/office/drawing/2014/main" id="{C581B394-6CAD-419C-B56B-46BA791BED63}"/>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89">
                      <a:extLst>
                        <a:ext uri="{FF2B5EF4-FFF2-40B4-BE49-F238E27FC236}">
                          <a16:creationId xmlns:a16="http://schemas.microsoft.com/office/drawing/2014/main" id="{F2A65729-A578-435B-BC3B-78A75ADF7A44}"/>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92">
                      <a:extLst>
                        <a:ext uri="{FF2B5EF4-FFF2-40B4-BE49-F238E27FC236}">
                          <a16:creationId xmlns:a16="http://schemas.microsoft.com/office/drawing/2014/main" id="{95AE3DD7-E5AB-461D-8A11-850DB1F5BCAD}"/>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93">
                      <a:extLst>
                        <a:ext uri="{FF2B5EF4-FFF2-40B4-BE49-F238E27FC236}">
                          <a16:creationId xmlns:a16="http://schemas.microsoft.com/office/drawing/2014/main" id="{E91A56D3-E1A0-4407-9EBB-533D6C3C87A9}"/>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194">
                    <a:extLst>
                      <a:ext uri="{FF2B5EF4-FFF2-40B4-BE49-F238E27FC236}">
                        <a16:creationId xmlns:a16="http://schemas.microsoft.com/office/drawing/2014/main" id="{94A75FC8-D148-48DC-95ED-766E093B9280}"/>
                      </a:ext>
                    </a:extLst>
                  </p:cNvPr>
                  <p:cNvGrpSpPr/>
                  <p:nvPr/>
                </p:nvGrpSpPr>
                <p:grpSpPr>
                  <a:xfrm>
                    <a:off x="3227" y="740"/>
                    <a:ext cx="5169" cy="784"/>
                    <a:chOff x="3227" y="194"/>
                    <a:chExt cx="5169" cy="1330"/>
                  </a:xfrm>
                </p:grpSpPr>
                <p:sp>
                  <p:nvSpPr>
                    <p:cNvPr id="27" name="圆角矩形 195">
                      <a:extLst>
                        <a:ext uri="{FF2B5EF4-FFF2-40B4-BE49-F238E27FC236}">
                          <a16:creationId xmlns:a16="http://schemas.microsoft.com/office/drawing/2014/main" id="{9798284F-60C0-4FDD-885E-CF50AC0F8365}"/>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196">
                      <a:extLst>
                        <a:ext uri="{FF2B5EF4-FFF2-40B4-BE49-F238E27FC236}">
                          <a16:creationId xmlns:a16="http://schemas.microsoft.com/office/drawing/2014/main" id="{BCEDBC82-F91D-48FD-AA51-C761AF4E9D1E}"/>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97">
                      <a:extLst>
                        <a:ext uri="{FF2B5EF4-FFF2-40B4-BE49-F238E27FC236}">
                          <a16:creationId xmlns:a16="http://schemas.microsoft.com/office/drawing/2014/main" id="{AE913F6C-C56B-4AFE-BE7C-02F2ED9B136A}"/>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198">
                      <a:extLst>
                        <a:ext uri="{FF2B5EF4-FFF2-40B4-BE49-F238E27FC236}">
                          <a16:creationId xmlns:a16="http://schemas.microsoft.com/office/drawing/2014/main" id="{2E0DCC44-1616-4175-9356-A105EDD39E87}"/>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199">
                      <a:extLst>
                        <a:ext uri="{FF2B5EF4-FFF2-40B4-BE49-F238E27FC236}">
                          <a16:creationId xmlns:a16="http://schemas.microsoft.com/office/drawing/2014/main" id="{3C8F36F1-9A9F-4F4F-BBB2-A384F03FD40F}"/>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00">
                      <a:extLst>
                        <a:ext uri="{FF2B5EF4-FFF2-40B4-BE49-F238E27FC236}">
                          <a16:creationId xmlns:a16="http://schemas.microsoft.com/office/drawing/2014/main" id="{8AC27714-1BAF-4C89-8812-0E5D9F6F8641}"/>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 name="组合 201">
                  <a:extLst>
                    <a:ext uri="{FF2B5EF4-FFF2-40B4-BE49-F238E27FC236}">
                      <a16:creationId xmlns:a16="http://schemas.microsoft.com/office/drawing/2014/main" id="{D7E88CC3-DACD-4394-A7EF-E62456EF2CAD}"/>
                    </a:ext>
                  </a:extLst>
                </p:cNvPr>
                <p:cNvGrpSpPr/>
                <p:nvPr/>
              </p:nvGrpSpPr>
              <p:grpSpPr>
                <a:xfrm>
                  <a:off x="9224" y="409"/>
                  <a:ext cx="5526" cy="994"/>
                  <a:chOff x="3049" y="740"/>
                  <a:chExt cx="5526" cy="994"/>
                </a:xfrm>
              </p:grpSpPr>
              <p:grpSp>
                <p:nvGrpSpPr>
                  <p:cNvPr id="11" name="组合 202">
                    <a:extLst>
                      <a:ext uri="{FF2B5EF4-FFF2-40B4-BE49-F238E27FC236}">
                        <a16:creationId xmlns:a16="http://schemas.microsoft.com/office/drawing/2014/main" id="{57CFB08D-932B-4055-9464-E1EC5389646E}"/>
                      </a:ext>
                    </a:extLst>
                  </p:cNvPr>
                  <p:cNvGrpSpPr/>
                  <p:nvPr/>
                </p:nvGrpSpPr>
                <p:grpSpPr>
                  <a:xfrm rot="5400000">
                    <a:off x="5527" y="-1314"/>
                    <a:ext cx="571" cy="5526"/>
                    <a:chOff x="1072" y="2416"/>
                    <a:chExt cx="571" cy="5526"/>
                  </a:xfrm>
                </p:grpSpPr>
                <p:sp>
                  <p:nvSpPr>
                    <p:cNvPr id="19" name="椭圆 203">
                      <a:extLst>
                        <a:ext uri="{FF2B5EF4-FFF2-40B4-BE49-F238E27FC236}">
                          <a16:creationId xmlns:a16="http://schemas.microsoft.com/office/drawing/2014/main" id="{1157458D-6D24-4B1B-8F94-F3AC8FCFA2C7}"/>
                        </a:ext>
                      </a:extLst>
                    </p:cNvPr>
                    <p:cNvSpPr/>
                    <p:nvPr/>
                  </p:nvSpPr>
                  <p:spPr>
                    <a:xfrm>
                      <a:off x="1072"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04">
                      <a:extLst>
                        <a:ext uri="{FF2B5EF4-FFF2-40B4-BE49-F238E27FC236}">
                          <a16:creationId xmlns:a16="http://schemas.microsoft.com/office/drawing/2014/main" id="{AFB98C6E-6892-461F-A19D-6C33654D45EF}"/>
                        </a:ext>
                      </a:extLst>
                    </p:cNvPr>
                    <p:cNvSpPr/>
                    <p:nvPr/>
                  </p:nvSpPr>
                  <p:spPr>
                    <a:xfrm>
                      <a:off x="1072" y="3407"/>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5">
                      <a:extLst>
                        <a:ext uri="{FF2B5EF4-FFF2-40B4-BE49-F238E27FC236}">
                          <a16:creationId xmlns:a16="http://schemas.microsoft.com/office/drawing/2014/main" id="{ADD66960-EF84-49A2-B8EE-135881728F75}"/>
                        </a:ext>
                      </a:extLst>
                    </p:cNvPr>
                    <p:cNvSpPr/>
                    <p:nvPr/>
                  </p:nvSpPr>
                  <p:spPr>
                    <a:xfrm>
                      <a:off x="1072" y="4398"/>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06">
                      <a:extLst>
                        <a:ext uri="{FF2B5EF4-FFF2-40B4-BE49-F238E27FC236}">
                          <a16:creationId xmlns:a16="http://schemas.microsoft.com/office/drawing/2014/main" id="{78989528-0F6B-46E3-AEEE-90CE100E271F}"/>
                        </a:ext>
                      </a:extLst>
                    </p:cNvPr>
                    <p:cNvSpPr/>
                    <p:nvPr/>
                  </p:nvSpPr>
                  <p:spPr>
                    <a:xfrm>
                      <a:off x="1072" y="5389"/>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07">
                      <a:extLst>
                        <a:ext uri="{FF2B5EF4-FFF2-40B4-BE49-F238E27FC236}">
                          <a16:creationId xmlns:a16="http://schemas.microsoft.com/office/drawing/2014/main" id="{71E9ED7F-58DE-4E7A-A705-24C3CB243584}"/>
                        </a:ext>
                      </a:extLst>
                    </p:cNvPr>
                    <p:cNvSpPr/>
                    <p:nvPr/>
                  </p:nvSpPr>
                  <p:spPr>
                    <a:xfrm>
                      <a:off x="1072" y="6380"/>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08">
                      <a:extLst>
                        <a:ext uri="{FF2B5EF4-FFF2-40B4-BE49-F238E27FC236}">
                          <a16:creationId xmlns:a16="http://schemas.microsoft.com/office/drawing/2014/main" id="{04C9ABBA-2EFF-4EB9-9708-0B94EE376575}"/>
                        </a:ext>
                      </a:extLst>
                    </p:cNvPr>
                    <p:cNvSpPr/>
                    <p:nvPr/>
                  </p:nvSpPr>
                  <p:spPr>
                    <a:xfrm>
                      <a:off x="1072" y="7371"/>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209">
                    <a:extLst>
                      <a:ext uri="{FF2B5EF4-FFF2-40B4-BE49-F238E27FC236}">
                        <a16:creationId xmlns:a16="http://schemas.microsoft.com/office/drawing/2014/main" id="{F751341B-4DF9-47EA-9146-93B1B3217355}"/>
                      </a:ext>
                    </a:extLst>
                  </p:cNvPr>
                  <p:cNvGrpSpPr/>
                  <p:nvPr/>
                </p:nvGrpSpPr>
                <p:grpSpPr>
                  <a:xfrm>
                    <a:off x="3227" y="740"/>
                    <a:ext cx="5169" cy="784"/>
                    <a:chOff x="3227" y="194"/>
                    <a:chExt cx="5169" cy="1330"/>
                  </a:xfrm>
                </p:grpSpPr>
                <p:sp>
                  <p:nvSpPr>
                    <p:cNvPr id="13" name="圆角矩形 210">
                      <a:extLst>
                        <a:ext uri="{FF2B5EF4-FFF2-40B4-BE49-F238E27FC236}">
                          <a16:creationId xmlns:a16="http://schemas.microsoft.com/office/drawing/2014/main" id="{0095B2C7-EDD1-4C7C-8932-C051F7F237AB}"/>
                        </a:ext>
                      </a:extLst>
                    </p:cNvPr>
                    <p:cNvSpPr/>
                    <p:nvPr/>
                  </p:nvSpPr>
                  <p:spPr>
                    <a:xfrm rot="5400000">
                      <a:off x="7624"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11">
                      <a:extLst>
                        <a:ext uri="{FF2B5EF4-FFF2-40B4-BE49-F238E27FC236}">
                          <a16:creationId xmlns:a16="http://schemas.microsoft.com/office/drawing/2014/main" id="{05225B2A-E970-4E21-8C13-04C30AC137FD}"/>
                        </a:ext>
                      </a:extLst>
                    </p:cNvPr>
                    <p:cNvSpPr/>
                    <p:nvPr/>
                  </p:nvSpPr>
                  <p:spPr>
                    <a:xfrm rot="5400000">
                      <a:off x="6633"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212">
                      <a:extLst>
                        <a:ext uri="{FF2B5EF4-FFF2-40B4-BE49-F238E27FC236}">
                          <a16:creationId xmlns:a16="http://schemas.microsoft.com/office/drawing/2014/main" id="{BCC7920A-C6A5-4121-87CA-DCF6553B4176}"/>
                        </a:ext>
                      </a:extLst>
                    </p:cNvPr>
                    <p:cNvSpPr/>
                    <p:nvPr/>
                  </p:nvSpPr>
                  <p:spPr>
                    <a:xfrm rot="5400000">
                      <a:off x="5642"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13">
                      <a:extLst>
                        <a:ext uri="{FF2B5EF4-FFF2-40B4-BE49-F238E27FC236}">
                          <a16:creationId xmlns:a16="http://schemas.microsoft.com/office/drawing/2014/main" id="{ED43AD42-2AB8-442B-9153-CE5EDB6E02D1}"/>
                        </a:ext>
                      </a:extLst>
                    </p:cNvPr>
                    <p:cNvSpPr/>
                    <p:nvPr/>
                  </p:nvSpPr>
                  <p:spPr>
                    <a:xfrm rot="5400000">
                      <a:off x="4651"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14">
                      <a:extLst>
                        <a:ext uri="{FF2B5EF4-FFF2-40B4-BE49-F238E27FC236}">
                          <a16:creationId xmlns:a16="http://schemas.microsoft.com/office/drawing/2014/main" id="{4B1F72F3-60D7-4753-AF18-3383BAAFB4F7}"/>
                        </a:ext>
                      </a:extLst>
                    </p:cNvPr>
                    <p:cNvSpPr/>
                    <p:nvPr/>
                  </p:nvSpPr>
                  <p:spPr>
                    <a:xfrm rot="5400000">
                      <a:off x="3660"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215">
                      <a:extLst>
                        <a:ext uri="{FF2B5EF4-FFF2-40B4-BE49-F238E27FC236}">
                          <a16:creationId xmlns:a16="http://schemas.microsoft.com/office/drawing/2014/main" id="{526C8F98-942A-40BC-AC0C-AE5976EB511F}"/>
                        </a:ext>
                      </a:extLst>
                    </p:cNvPr>
                    <p:cNvSpPr/>
                    <p:nvPr/>
                  </p:nvSpPr>
                  <p:spPr>
                    <a:xfrm rot="5400000">
                      <a:off x="2669" y="752"/>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Tree>
    <p:extLst>
      <p:ext uri="{BB962C8B-B14F-4D97-AF65-F5344CB8AC3E}">
        <p14:creationId xmlns:p14="http://schemas.microsoft.com/office/powerpoint/2010/main" val="2435863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facebook.com/teamKTUTS"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BFF1B673-F8F4-4717-B4FC-27C83753A59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54290" y="21046440"/>
            <a:ext cx="1881378" cy="1625303"/>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12B4E837-5656-4BA6-99D5-EC677B8702A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9310" y="8778240"/>
            <a:ext cx="1881378" cy="1625303"/>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86B9C33C-8551-40CD-BD6A-D41301257CA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27910" y="-16139160"/>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36E17210-288A-44A0-BE99-3CE1A56873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379361" y="-16090755"/>
            <a:ext cx="1881378" cy="1625303"/>
          </a:xfrm>
          <a:prstGeom prst="rect">
            <a:avLst/>
          </a:prstGeom>
        </p:spPr>
      </p:pic>
      <p:sp>
        <p:nvSpPr>
          <p:cNvPr id="6" name="TextBox 5">
            <a:extLst>
              <a:ext uri="{FF2B5EF4-FFF2-40B4-BE49-F238E27FC236}">
                <a16:creationId xmlns:a16="http://schemas.microsoft.com/office/drawing/2014/main" id="{802316DD-C239-4EEB-BC47-A2463FBCA3B6}"/>
              </a:ext>
            </a:extLst>
          </p:cNvPr>
          <p:cNvSpPr txBox="1"/>
          <p:nvPr userDrawn="1"/>
        </p:nvSpPr>
        <p:spPr>
          <a:xfrm>
            <a:off x="2393100" y="923366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7" name="Picture 6" descr="A picture containing diagram&#10;&#10;Description automatically generated">
            <a:extLst>
              <a:ext uri="{FF2B5EF4-FFF2-40B4-BE49-F238E27FC236}">
                <a16:creationId xmlns:a16="http://schemas.microsoft.com/office/drawing/2014/main" id="{179F83BF-6B21-443B-A6C7-8A569D35AF9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280310" y="2135124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6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2" name="矩形 61"/>
          <p:cNvSpPr/>
          <p:nvPr/>
        </p:nvSpPr>
        <p:spPr>
          <a:xfrm>
            <a:off x="4604385" y="4936260"/>
            <a:ext cx="2715895" cy="879922"/>
          </a:xfrm>
          <a:prstGeom prst="rect">
            <a:avLst/>
          </a:prstGeom>
          <a:solidFill>
            <a:srgbClr val="18888C"/>
          </a:solidFill>
          <a:ln w="25400">
            <a:solidFill>
              <a:srgbClr val="1888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UTM Cooper Black" panose="02040603050506020204" pitchFamily="18" charset="0"/>
                <a:ea typeface="思源黑体 CN Heavy" panose="020B0A00000000000000" charset="-122"/>
                <a:sym typeface="+mn-ea"/>
              </a:rPr>
              <a:t>Tiết 2</a:t>
            </a:r>
            <a:endParaRPr lang="en-US" altLang="zh-CN" sz="4800" dirty="0">
              <a:solidFill>
                <a:schemeClr val="bg1"/>
              </a:solidFill>
              <a:latin typeface="UTM Cooper Black" panose="02040603050506020204" pitchFamily="18" charset="0"/>
              <a:ea typeface="思源黑体 CN Heavy" panose="020B0A00000000000000" charset="-122"/>
              <a:sym typeface="+mn-ea"/>
            </a:endParaRPr>
          </a:p>
        </p:txBody>
      </p:sp>
      <p:grpSp>
        <p:nvGrpSpPr>
          <p:cNvPr id="3" name="Group 2">
            <a:extLst>
              <a:ext uri="{FF2B5EF4-FFF2-40B4-BE49-F238E27FC236}">
                <a16:creationId xmlns:a16="http://schemas.microsoft.com/office/drawing/2014/main" id="{11FD56BE-A6DF-4C2F-9ACA-1D7320A103D1}"/>
              </a:ext>
            </a:extLst>
          </p:cNvPr>
          <p:cNvGrpSpPr/>
          <p:nvPr/>
        </p:nvGrpSpPr>
        <p:grpSpPr>
          <a:xfrm>
            <a:off x="2738350" y="1713582"/>
            <a:ext cx="6715300" cy="3030186"/>
            <a:chOff x="2738350" y="1969530"/>
            <a:chExt cx="6715300" cy="3030186"/>
          </a:xfrm>
        </p:grpSpPr>
        <p:sp>
          <p:nvSpPr>
            <p:cNvPr id="2" name="TextBox 1">
              <a:extLst>
                <a:ext uri="{FF2B5EF4-FFF2-40B4-BE49-F238E27FC236}">
                  <a16:creationId xmlns:a16="http://schemas.microsoft.com/office/drawing/2014/main" id="{32834C79-4D48-43CC-91DA-6AF1BE148D9B}"/>
                </a:ext>
              </a:extLst>
            </p:cNvPr>
            <p:cNvSpPr txBox="1"/>
            <p:nvPr/>
          </p:nvSpPr>
          <p:spPr>
            <a:xfrm>
              <a:off x="2738350" y="2039861"/>
              <a:ext cx="6715300" cy="1645579"/>
            </a:xfrm>
            <a:prstGeom prst="rect">
              <a:avLst/>
            </a:prstGeom>
            <a:noFill/>
          </p:spPr>
          <p:txBody>
            <a:bodyPr wrap="none" rtlCol="0">
              <a:spAutoFit/>
            </a:bodyPr>
            <a:lstStyle/>
            <a:p>
              <a:pPr algn="ctr">
                <a:lnSpc>
                  <a:spcPct val="110000"/>
                </a:lnSpc>
              </a:pPr>
              <a:r>
                <a:rPr lang="en-US" sz="9600">
                  <a:ln w="31750">
                    <a:solidFill>
                      <a:srgbClr val="18888C"/>
                    </a:solidFill>
                  </a:ln>
                  <a:solidFill>
                    <a:srgbClr val="34969A"/>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7" name="TextBox 66">
              <a:extLst>
                <a:ext uri="{FF2B5EF4-FFF2-40B4-BE49-F238E27FC236}">
                  <a16:creationId xmlns:a16="http://schemas.microsoft.com/office/drawing/2014/main" id="{32851CD3-7DAE-4EF6-ABB6-67A3E2F780AE}"/>
                </a:ext>
              </a:extLst>
            </p:cNvPr>
            <p:cNvSpPr txBox="1"/>
            <p:nvPr/>
          </p:nvSpPr>
          <p:spPr>
            <a:xfrm>
              <a:off x="2738350" y="1969530"/>
              <a:ext cx="6715300" cy="1645579"/>
            </a:xfrm>
            <a:prstGeom prst="rect">
              <a:avLst/>
            </a:prstGeom>
            <a:noFill/>
          </p:spPr>
          <p:txBody>
            <a:bodyPr wrap="none" rtlCol="0">
              <a:spAutoFit/>
            </a:bodyPr>
            <a:lstStyle/>
            <a:p>
              <a:pPr algn="ctr">
                <a:lnSpc>
                  <a:spcPct val="110000"/>
                </a:lnSpc>
              </a:pPr>
              <a:r>
                <a:rPr lang="en-US" sz="9600">
                  <a:ln w="31750">
                    <a:solidFill>
                      <a:srgbClr val="18888C"/>
                    </a:solidFill>
                  </a:ln>
                  <a:gradFill>
                    <a:gsLst>
                      <a:gs pos="0">
                        <a:schemeClr val="accent1">
                          <a:lumMod val="5000"/>
                          <a:lumOff val="95000"/>
                        </a:schemeClr>
                      </a:gs>
                      <a:gs pos="100000">
                        <a:srgbClr val="18888C"/>
                      </a:gs>
                    </a:gsLst>
                    <a:lin ang="5400000" scaled="0"/>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Tiếng Việt</a:t>
              </a:r>
            </a:p>
          </p:txBody>
        </p:sp>
        <p:sp>
          <p:nvSpPr>
            <p:cNvPr id="68" name="TextBox 67">
              <a:extLst>
                <a:ext uri="{FF2B5EF4-FFF2-40B4-BE49-F238E27FC236}">
                  <a16:creationId xmlns:a16="http://schemas.microsoft.com/office/drawing/2014/main" id="{11C67ACC-A54B-4D40-A815-7EE6A1698F57}"/>
                </a:ext>
              </a:extLst>
            </p:cNvPr>
            <p:cNvSpPr txBox="1"/>
            <p:nvPr/>
          </p:nvSpPr>
          <p:spPr>
            <a:xfrm>
              <a:off x="4036119" y="3354137"/>
              <a:ext cx="4443845" cy="1645579"/>
            </a:xfrm>
            <a:prstGeom prst="rect">
              <a:avLst/>
            </a:prstGeom>
            <a:noFill/>
          </p:spPr>
          <p:txBody>
            <a:bodyPr wrap="non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Ôn tập</a:t>
              </a:r>
            </a:p>
          </p:txBody>
        </p:sp>
      </p:grpSp>
      <p:pic>
        <p:nvPicPr>
          <p:cNvPr id="8" name="Picture 7">
            <a:extLst>
              <a:ext uri="{FF2B5EF4-FFF2-40B4-BE49-F238E27FC236}">
                <a16:creationId xmlns:a16="http://schemas.microsoft.com/office/drawing/2014/main" id="{C9752280-56F6-4C42-856E-5EDFDF14E13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00000">
            <a:off x="-714294" y="-1233538"/>
            <a:ext cx="4443811" cy="4443811"/>
          </a:xfrm>
          <a:prstGeom prst="rect">
            <a:avLst/>
          </a:prstGeom>
        </p:spPr>
      </p:pic>
      <p:pic>
        <p:nvPicPr>
          <p:cNvPr id="70" name="Picture 69">
            <a:extLst>
              <a:ext uri="{FF2B5EF4-FFF2-40B4-BE49-F238E27FC236}">
                <a16:creationId xmlns:a16="http://schemas.microsoft.com/office/drawing/2014/main" id="{37C90B70-F87D-43B3-B7A4-3524FEE72A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764930">
            <a:off x="8876457" y="1012487"/>
            <a:ext cx="4089414" cy="4089414"/>
          </a:xfrm>
          <a:prstGeom prst="rect">
            <a:avLst/>
          </a:prstGeom>
        </p:spPr>
      </p:pic>
      <p:pic>
        <p:nvPicPr>
          <p:cNvPr id="49" name="图片 48" descr="组 2"/>
          <p:cNvPicPr>
            <a:picLocks noChangeAspect="1"/>
          </p:cNvPicPr>
          <p:nvPr/>
        </p:nvPicPr>
        <p:blipFill>
          <a:blip r:embed="rId9"/>
          <a:stretch>
            <a:fillRect/>
          </a:stretch>
        </p:blipFill>
        <p:spPr>
          <a:xfrm flipH="1">
            <a:off x="-31421" y="679436"/>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4881642" y="-1613639"/>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circle(in)">
                                      <p:cBhvr>
                                        <p:cTn id="17" dur="1000"/>
                                        <p:tgtEl>
                                          <p:spTgt spid="30"/>
                                        </p:tgtEl>
                                      </p:cBhvr>
                                    </p:animEffect>
                                  </p:childTnLst>
                                </p:cTn>
                              </p:par>
                              <p:par>
                                <p:cTn id="18" presetID="6" presetClass="entr" presetSubtype="16"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circle(in)">
                                      <p:cBhvr>
                                        <p:cTn id="20" dur="1000"/>
                                        <p:tgtEl>
                                          <p:spTgt spid="25"/>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1000"/>
                                        <p:tgtEl>
                                          <p:spTgt spid="4"/>
                                        </p:tgtEl>
                                      </p:cBhvr>
                                    </p:animEffect>
                                  </p:childTnLst>
                                </p:cTn>
                              </p:par>
                              <p:par>
                                <p:cTn id="24" presetID="6" presetClass="entr" presetSubtype="16"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circle(in)">
                                      <p:cBhvr>
                                        <p:cTn id="26" dur="1000"/>
                                        <p:tgtEl>
                                          <p:spTgt spid="28"/>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1000" fill="hold"/>
                                        <p:tgtEl>
                                          <p:spTgt spid="62"/>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anim calcmode="lin" valueType="num">
                                      <p:cBhvr>
                                        <p:cTn id="37" dur="500" fill="hold"/>
                                        <p:tgtEl>
                                          <p:spTgt spid="49"/>
                                        </p:tgtEl>
                                        <p:attrNameLst>
                                          <p:attrName>ppt_x</p:attrName>
                                        </p:attrNameLst>
                                      </p:cBhvr>
                                      <p:tavLst>
                                        <p:tav tm="0">
                                          <p:val>
                                            <p:strVal val="#ppt_x"/>
                                          </p:val>
                                        </p:tav>
                                        <p:tav tm="100000">
                                          <p:val>
                                            <p:strVal val="#ppt_x"/>
                                          </p:val>
                                        </p:tav>
                                      </p:tavLst>
                                    </p:anim>
                                    <p:anim calcmode="lin" valueType="num">
                                      <p:cBhvr>
                                        <p:cTn id="38" dur="500" fill="hold"/>
                                        <p:tgtEl>
                                          <p:spTgt spid="4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par>
                                <p:cTn id="43" presetID="22" presetClass="entr" presetSubtype="2"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right)">
                                      <p:cBhvr>
                                        <p:cTn id="4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b) Tả các bạn trong lớp em (tính tình, dáng vẻ,…).</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152295"/>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411594"/>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thế nào?</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0" y="4166886"/>
            <a:ext cx="2580217"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255030"/>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Hương dịu dàng, đằm thắm</a:t>
            </a:r>
            <a:r>
              <a:rPr lang="vi-VN" sz="3200" b="1">
                <a:solidFill>
                  <a:srgbClr val="2F3239"/>
                </a:solidFill>
                <a:latin typeface="UTM Avo" panose="02040603050506020204" pitchFamily="18" charset="0"/>
                <a:cs typeface="Arial" panose="020B0604020202020204" pitchFamily="34" charset="0"/>
              </a:rPr>
              <a:t>.</a:t>
            </a:r>
            <a:r>
              <a:rPr lang="en-US" sz="3200" b="1">
                <a:solidFill>
                  <a:srgbClr val="2F3239"/>
                </a:solidFill>
                <a:latin typeface="UTM Avo" panose="02040603050506020204" pitchFamily="18" charset="0"/>
                <a:cs typeface="Arial" panose="020B0604020202020204" pitchFamily="34" charset="0"/>
              </a:rPr>
              <a:t> Bạn Nhung thì thông minh, duyên dáng…</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4210268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441" y="2564399"/>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4484327" y="2823698"/>
            <a:ext cx="4785065"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là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136" y="4480446"/>
            <a:ext cx="2653528" cy="26535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0384" y="4130040"/>
            <a:ext cx="2727961" cy="2727961"/>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2377440" y="3570104"/>
            <a:ext cx="893597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Bạn My là hoạ sĩ nhí tài năng. Bạn Minh là học sinh giỏi của lớp…</a:t>
            </a:r>
            <a:endParaRPr lang="vi-VN" sz="3200" b="1">
              <a:solidFill>
                <a:srgbClr val="2F3239"/>
              </a:solidFill>
              <a:latin typeface="UTM Avo" panose="02040603050506020204" pitchFamily="18"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8" y="3564393"/>
            <a:ext cx="3293608" cy="3293608"/>
          </a:xfrm>
          <a:prstGeom prst="rect">
            <a:avLst/>
          </a:prstGeom>
        </p:spPr>
      </p:pic>
    </p:spTree>
    <p:extLst>
      <p:ext uri="{BB962C8B-B14F-4D97-AF65-F5344CB8AC3E}">
        <p14:creationId xmlns:p14="http://schemas.microsoft.com/office/powerpoint/2010/main" val="240097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794" y="1432560"/>
            <a:ext cx="5425440" cy="5425440"/>
          </a:xfrm>
          <a:prstGeom prst="rect">
            <a:avLst/>
          </a:prstGeom>
        </p:spPr>
      </p:pic>
      <p:sp>
        <p:nvSpPr>
          <p:cNvPr id="10" name="TextBox 9">
            <a:extLst>
              <a:ext uri="{FF2B5EF4-FFF2-40B4-BE49-F238E27FC236}">
                <a16:creationId xmlns:a16="http://schemas.microsoft.com/office/drawing/2014/main" id="{CBA296AB-2F8A-424E-B3AD-C4CE957272E8}"/>
              </a:ext>
            </a:extLst>
          </p:cNvPr>
          <p:cNvSpPr txBox="1"/>
          <p:nvPr/>
        </p:nvSpPr>
        <p:spPr>
          <a:xfrm>
            <a:off x="3061036" y="1602676"/>
            <a:ext cx="3463378" cy="1048172"/>
          </a:xfrm>
          <a:prstGeom prst="rect">
            <a:avLst/>
          </a:prstGeom>
          <a:noFill/>
        </p:spPr>
        <p:txBody>
          <a:bodyPr wrap="square">
            <a:spAutoFit/>
          </a:bodyPr>
          <a:lstStyle/>
          <a:p>
            <a:pPr algn="ctr">
              <a:lnSpc>
                <a:spcPct val="114000"/>
              </a:lnSpc>
              <a:spcBef>
                <a:spcPts val="300"/>
              </a:spcBef>
              <a:spcAft>
                <a:spcPts val="300"/>
              </a:spcAft>
            </a:pPr>
            <a:r>
              <a:rPr lang="en-US" sz="6000" b="1">
                <a:solidFill>
                  <a:srgbClr val="34969A"/>
                </a:solidFill>
                <a:effectLst>
                  <a:reflection blurRad="6350" stA="50000" endA="300" endPos="50000" dist="29997" dir="5400000" sy="-100000" algn="bl" rotWithShape="0"/>
                </a:effectLst>
                <a:latin typeface="#9Slide03 Kaleko 105 Round Bold" pitchFamily="2" charset="0"/>
                <a:cs typeface="Arial" panose="020B0604020202020204" pitchFamily="34" charset="0"/>
              </a:rPr>
              <a:t>Dặn dò</a:t>
            </a:r>
          </a:p>
        </p:txBody>
      </p:sp>
      <p:sp>
        <p:nvSpPr>
          <p:cNvPr id="11" name="TextBox 10">
            <a:extLst>
              <a:ext uri="{FF2B5EF4-FFF2-40B4-BE49-F238E27FC236}">
                <a16:creationId xmlns:a16="http://schemas.microsoft.com/office/drawing/2014/main" id="{CBA296AB-2F8A-424E-B3AD-C4CE957272E8}"/>
              </a:ext>
            </a:extLst>
          </p:cNvPr>
          <p:cNvSpPr txBox="1"/>
          <p:nvPr/>
        </p:nvSpPr>
        <p:spPr>
          <a:xfrm>
            <a:off x="1999833" y="3432944"/>
            <a:ext cx="4267200" cy="60221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Soát lỗi chính tả</a:t>
            </a:r>
            <a:endParaRPr lang="vi-VN" sz="3200" b="1">
              <a:solidFill>
                <a:srgbClr val="2F3239"/>
              </a:solidFill>
              <a:latin typeface="UTM Avo" panose="02040603050506020204" pitchFamily="18" charset="0"/>
              <a:cs typeface="Arial" panose="020B0604020202020204" pitchFamily="34" charset="0"/>
            </a:endParaRPr>
          </a:p>
        </p:txBody>
      </p:sp>
      <p:sp>
        <p:nvSpPr>
          <p:cNvPr id="12" name="TextBox 11">
            <a:extLst>
              <a:ext uri="{FF2B5EF4-FFF2-40B4-BE49-F238E27FC236}">
                <a16:creationId xmlns:a16="http://schemas.microsoft.com/office/drawing/2014/main" id="{CBA296AB-2F8A-424E-B3AD-C4CE957272E8}"/>
              </a:ext>
            </a:extLst>
          </p:cNvPr>
          <p:cNvSpPr txBox="1"/>
          <p:nvPr/>
        </p:nvSpPr>
        <p:spPr>
          <a:xfrm>
            <a:off x="1999833" y="4551181"/>
            <a:ext cx="4267200" cy="653705"/>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Xem bài tiếp theo</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68017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strVal val="#ppt_w+.3"/>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B3B8">
            <a:alpha val="73000"/>
          </a:srgbClr>
        </a:solidFill>
        <a:effectLst/>
      </p:bgPr>
    </p:bg>
    <p:spTree>
      <p:nvGrpSpPr>
        <p:cNvPr id="1" name=""/>
        <p:cNvGrpSpPr/>
        <p:nvPr/>
      </p:nvGrpSpPr>
      <p:grpSpPr>
        <a:xfrm>
          <a:off x="0" y="0"/>
          <a:ext cx="0" cy="0"/>
          <a:chOff x="0" y="0"/>
          <a:chExt cx="0" cy="0"/>
        </a:xfrm>
      </p:grpSpPr>
      <p:graphicFrame>
        <p:nvGraphicFramePr>
          <p:cNvPr id="11" name="Table 11">
            <a:extLst>
              <a:ext uri="{FF2B5EF4-FFF2-40B4-BE49-F238E27FC236}">
                <a16:creationId xmlns:a16="http://schemas.microsoft.com/office/drawing/2014/main" id="{B04F12E6-3159-46B0-831A-D6B96C213926}"/>
              </a:ext>
            </a:extLst>
          </p:cNvPr>
          <p:cNvGraphicFramePr>
            <a:graphicFrameLocks noGrp="1"/>
          </p:cNvGraphicFramePr>
          <p:nvPr>
            <p:extLst>
              <p:ext uri="{D42A27DB-BD31-4B8C-83A1-F6EECF244321}">
                <p14:modId xmlns:p14="http://schemas.microsoft.com/office/powerpoint/2010/main" val="2008305549"/>
              </p:ext>
            </p:extLst>
          </p:nvPr>
        </p:nvGraphicFramePr>
        <p:xfrm>
          <a:off x="-16923" y="-68048"/>
          <a:ext cx="12203920" cy="6926048"/>
        </p:xfrm>
        <a:graphic>
          <a:graphicData uri="http://schemas.openxmlformats.org/drawingml/2006/table">
            <a:tbl>
              <a:tblPr firstRow="1" bandRow="1">
                <a:tableStyleId>{5C22544A-7EE6-4342-B048-85BDC9FD1C3A}</a:tableStyleId>
              </a:tblPr>
              <a:tblGrid>
                <a:gridCol w="1220392">
                  <a:extLst>
                    <a:ext uri="{9D8B030D-6E8A-4147-A177-3AD203B41FA5}">
                      <a16:colId xmlns:a16="http://schemas.microsoft.com/office/drawing/2014/main" val="2104629527"/>
                    </a:ext>
                  </a:extLst>
                </a:gridCol>
                <a:gridCol w="1220392">
                  <a:extLst>
                    <a:ext uri="{9D8B030D-6E8A-4147-A177-3AD203B41FA5}">
                      <a16:colId xmlns:a16="http://schemas.microsoft.com/office/drawing/2014/main" val="3347093600"/>
                    </a:ext>
                  </a:extLst>
                </a:gridCol>
                <a:gridCol w="1220392">
                  <a:extLst>
                    <a:ext uri="{9D8B030D-6E8A-4147-A177-3AD203B41FA5}">
                      <a16:colId xmlns:a16="http://schemas.microsoft.com/office/drawing/2014/main" val="1951511201"/>
                    </a:ext>
                  </a:extLst>
                </a:gridCol>
                <a:gridCol w="1220392">
                  <a:extLst>
                    <a:ext uri="{9D8B030D-6E8A-4147-A177-3AD203B41FA5}">
                      <a16:colId xmlns:a16="http://schemas.microsoft.com/office/drawing/2014/main" val="2156413297"/>
                    </a:ext>
                  </a:extLst>
                </a:gridCol>
                <a:gridCol w="1220392">
                  <a:extLst>
                    <a:ext uri="{9D8B030D-6E8A-4147-A177-3AD203B41FA5}">
                      <a16:colId xmlns:a16="http://schemas.microsoft.com/office/drawing/2014/main" val="1313013955"/>
                    </a:ext>
                  </a:extLst>
                </a:gridCol>
                <a:gridCol w="1220392">
                  <a:extLst>
                    <a:ext uri="{9D8B030D-6E8A-4147-A177-3AD203B41FA5}">
                      <a16:colId xmlns:a16="http://schemas.microsoft.com/office/drawing/2014/main" val="2625481651"/>
                    </a:ext>
                  </a:extLst>
                </a:gridCol>
                <a:gridCol w="1220392">
                  <a:extLst>
                    <a:ext uri="{9D8B030D-6E8A-4147-A177-3AD203B41FA5}">
                      <a16:colId xmlns:a16="http://schemas.microsoft.com/office/drawing/2014/main" val="439082446"/>
                    </a:ext>
                  </a:extLst>
                </a:gridCol>
                <a:gridCol w="1220392">
                  <a:extLst>
                    <a:ext uri="{9D8B030D-6E8A-4147-A177-3AD203B41FA5}">
                      <a16:colId xmlns:a16="http://schemas.microsoft.com/office/drawing/2014/main" val="3138188142"/>
                    </a:ext>
                  </a:extLst>
                </a:gridCol>
                <a:gridCol w="1220392">
                  <a:extLst>
                    <a:ext uri="{9D8B030D-6E8A-4147-A177-3AD203B41FA5}">
                      <a16:colId xmlns:a16="http://schemas.microsoft.com/office/drawing/2014/main" val="1718822941"/>
                    </a:ext>
                  </a:extLst>
                </a:gridCol>
                <a:gridCol w="1220392">
                  <a:extLst>
                    <a:ext uri="{9D8B030D-6E8A-4147-A177-3AD203B41FA5}">
                      <a16:colId xmlns:a16="http://schemas.microsoft.com/office/drawing/2014/main" val="3783506670"/>
                    </a:ext>
                  </a:extLst>
                </a:gridCol>
              </a:tblGrid>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91720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06301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7610071"/>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350409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9448319"/>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06573"/>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9703946"/>
                  </a:ext>
                </a:extLst>
              </a:tr>
              <a:tr h="865756">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n>
                          <a:solidFill>
                            <a:srgbClr val="F5468C"/>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786212"/>
                  </a:ext>
                </a:extLst>
              </a:tr>
            </a:tbl>
          </a:graphicData>
        </a:graphic>
      </p:graphicFrame>
      <p:pic>
        <p:nvPicPr>
          <p:cNvPr id="4" name="图片 3" descr="形状 1"/>
          <p:cNvPicPr>
            <a:picLocks noChangeAspect="1"/>
          </p:cNvPicPr>
          <p:nvPr/>
        </p:nvPicPr>
        <p:blipFill>
          <a:blip r:embed="rId4"/>
          <a:stretch>
            <a:fillRect/>
          </a:stretch>
        </p:blipFill>
        <p:spPr>
          <a:xfrm>
            <a:off x="0" y="0"/>
            <a:ext cx="4340225" cy="2291080"/>
          </a:xfrm>
          <a:prstGeom prst="rect">
            <a:avLst/>
          </a:prstGeom>
        </p:spPr>
      </p:pic>
      <p:pic>
        <p:nvPicPr>
          <p:cNvPr id="25" name="图片 24" descr="形状 2"/>
          <p:cNvPicPr>
            <a:picLocks noChangeAspect="1"/>
          </p:cNvPicPr>
          <p:nvPr/>
        </p:nvPicPr>
        <p:blipFill>
          <a:blip r:embed="rId5"/>
          <a:stretch>
            <a:fillRect/>
          </a:stretch>
        </p:blipFill>
        <p:spPr>
          <a:xfrm>
            <a:off x="8470900" y="2806700"/>
            <a:ext cx="3721100" cy="4051300"/>
          </a:xfrm>
          <a:prstGeom prst="rect">
            <a:avLst/>
          </a:prstGeom>
        </p:spPr>
      </p:pic>
      <p:pic>
        <p:nvPicPr>
          <p:cNvPr id="28" name="图片 27" descr="组 5"/>
          <p:cNvPicPr>
            <a:picLocks noChangeAspect="1"/>
          </p:cNvPicPr>
          <p:nvPr/>
        </p:nvPicPr>
        <p:blipFill>
          <a:blip r:embed="rId6"/>
          <a:stretch>
            <a:fillRect/>
          </a:stretch>
        </p:blipFill>
        <p:spPr>
          <a:xfrm>
            <a:off x="0" y="2291080"/>
            <a:ext cx="1492885" cy="4566920"/>
          </a:xfrm>
          <a:prstGeom prst="rect">
            <a:avLst/>
          </a:prstGeom>
        </p:spPr>
      </p:pic>
      <p:pic>
        <p:nvPicPr>
          <p:cNvPr id="30" name="图片 29" descr="组 1"/>
          <p:cNvPicPr>
            <a:picLocks noChangeAspect="1"/>
          </p:cNvPicPr>
          <p:nvPr/>
        </p:nvPicPr>
        <p:blipFill>
          <a:blip r:embed="rId7"/>
          <a:stretch>
            <a:fillRect/>
          </a:stretch>
        </p:blipFill>
        <p:spPr>
          <a:xfrm>
            <a:off x="10633075" y="451485"/>
            <a:ext cx="1558925" cy="2913380"/>
          </a:xfrm>
          <a:prstGeom prst="rect">
            <a:avLst/>
          </a:prstGeom>
        </p:spPr>
      </p:pic>
      <p:grpSp>
        <p:nvGrpSpPr>
          <p:cNvPr id="71" name="组合 70"/>
          <p:cNvGrpSpPr/>
          <p:nvPr/>
        </p:nvGrpSpPr>
        <p:grpSpPr>
          <a:xfrm>
            <a:off x="2414270" y="369888"/>
            <a:ext cx="7363460" cy="6118225"/>
            <a:chOff x="4786" y="394"/>
            <a:chExt cx="11596" cy="9635"/>
          </a:xfrm>
        </p:grpSpPr>
        <p:sp>
          <p:nvSpPr>
            <p:cNvPr id="72" name="圆角矩形 71"/>
            <p:cNvSpPr/>
            <p:nvPr/>
          </p:nvSpPr>
          <p:spPr>
            <a:xfrm rot="5400000">
              <a:off x="6092" y="-261"/>
              <a:ext cx="8984" cy="11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rot="5400000">
              <a:off x="9814" y="-1598"/>
              <a:ext cx="1540" cy="5525"/>
              <a:chOff x="102" y="2416"/>
              <a:chExt cx="1540" cy="5525"/>
            </a:xfrm>
          </p:grpSpPr>
          <p:grpSp>
            <p:nvGrpSpPr>
              <p:cNvPr id="74" name="组合 73"/>
              <p:cNvGrpSpPr/>
              <p:nvPr/>
            </p:nvGrpSpPr>
            <p:grpSpPr>
              <a:xfrm>
                <a:off x="102" y="2416"/>
                <a:ext cx="1540" cy="570"/>
                <a:chOff x="160" y="2416"/>
                <a:chExt cx="1540" cy="570"/>
              </a:xfrm>
            </p:grpSpPr>
            <p:sp>
              <p:nvSpPr>
                <p:cNvPr id="75" name="椭圆 74"/>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102" y="3407"/>
                <a:ext cx="1540" cy="570"/>
                <a:chOff x="160" y="2416"/>
                <a:chExt cx="1540" cy="570"/>
              </a:xfrm>
            </p:grpSpPr>
            <p:sp>
              <p:nvSpPr>
                <p:cNvPr id="78" name="椭圆 77"/>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0" name="组合 79"/>
              <p:cNvGrpSpPr/>
              <p:nvPr/>
            </p:nvGrpSpPr>
            <p:grpSpPr>
              <a:xfrm>
                <a:off x="102" y="4398"/>
                <a:ext cx="1540" cy="570"/>
                <a:chOff x="160" y="2416"/>
                <a:chExt cx="1540" cy="570"/>
              </a:xfrm>
            </p:grpSpPr>
            <p:sp>
              <p:nvSpPr>
                <p:cNvPr id="81" name="椭圆 80"/>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102" y="5389"/>
                <a:ext cx="1540" cy="570"/>
                <a:chOff x="160" y="2416"/>
                <a:chExt cx="1540" cy="570"/>
              </a:xfrm>
            </p:grpSpPr>
            <p:sp>
              <p:nvSpPr>
                <p:cNvPr id="84" name="椭圆 83"/>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6" name="组合 85"/>
              <p:cNvGrpSpPr/>
              <p:nvPr/>
            </p:nvGrpSpPr>
            <p:grpSpPr>
              <a:xfrm>
                <a:off x="102" y="6380"/>
                <a:ext cx="1540" cy="570"/>
                <a:chOff x="160" y="2416"/>
                <a:chExt cx="1540" cy="570"/>
              </a:xfrm>
            </p:grpSpPr>
            <p:sp>
              <p:nvSpPr>
                <p:cNvPr id="87" name="椭圆 86"/>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102" y="7371"/>
                <a:ext cx="1540" cy="570"/>
                <a:chOff x="160" y="2416"/>
                <a:chExt cx="1540" cy="570"/>
              </a:xfrm>
            </p:grpSpPr>
            <p:sp>
              <p:nvSpPr>
                <p:cNvPr id="90" name="椭圆 89"/>
                <p:cNvSpPr/>
                <p:nvPr/>
              </p:nvSpPr>
              <p:spPr>
                <a:xfrm>
                  <a:off x="1130" y="2416"/>
                  <a:ext cx="571" cy="571"/>
                </a:xfrm>
                <a:prstGeom prst="ellipse">
                  <a:avLst/>
                </a:prstGeom>
                <a:solidFill>
                  <a:srgbClr val="6BC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160" y="2595"/>
                  <a:ext cx="1331" cy="214"/>
                </a:xfrm>
                <a:prstGeom prst="roundRect">
                  <a:avLst>
                    <a:gd name="adj" fmla="val 50000"/>
                  </a:avLst>
                </a:prstGeom>
                <a:solidFill>
                  <a:srgbClr val="FFF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8" name="TextBox 67">
            <a:extLst>
              <a:ext uri="{FF2B5EF4-FFF2-40B4-BE49-F238E27FC236}">
                <a16:creationId xmlns:a16="http://schemas.microsoft.com/office/drawing/2014/main" id="{11C67ACC-A54B-4D40-A815-7EE6A1698F57}"/>
              </a:ext>
            </a:extLst>
          </p:cNvPr>
          <p:cNvSpPr txBox="1"/>
          <p:nvPr/>
        </p:nvSpPr>
        <p:spPr>
          <a:xfrm>
            <a:off x="3134439" y="2200061"/>
            <a:ext cx="5742467" cy="3342453"/>
          </a:xfrm>
          <a:prstGeom prst="rect">
            <a:avLst/>
          </a:prstGeom>
          <a:noFill/>
        </p:spPr>
        <p:txBody>
          <a:bodyPr wrap="square" rtlCol="0">
            <a:spAutoFit/>
          </a:bodyPr>
          <a:lstStyle/>
          <a:p>
            <a:pPr algn="ctr">
              <a:lnSpc>
                <a:spcPct val="110000"/>
              </a:lnSpc>
            </a:pPr>
            <a:r>
              <a:rPr lang="en-US" sz="96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Chúc em học tốt</a:t>
            </a:r>
          </a:p>
        </p:txBody>
      </p:sp>
      <p:pic>
        <p:nvPicPr>
          <p:cNvPr id="49" name="图片 48" descr="组 2"/>
          <p:cNvPicPr>
            <a:picLocks noChangeAspect="1"/>
          </p:cNvPicPr>
          <p:nvPr/>
        </p:nvPicPr>
        <p:blipFill>
          <a:blip r:embed="rId8"/>
          <a:stretch>
            <a:fillRect/>
          </a:stretch>
        </p:blipFill>
        <p:spPr>
          <a:xfrm flipH="1">
            <a:off x="0" y="34304"/>
            <a:ext cx="12192000" cy="4755515"/>
          </a:xfrm>
          <a:prstGeom prst="rect">
            <a:avLst/>
          </a:prstGeom>
        </p:spPr>
      </p:pic>
      <p:sp>
        <p:nvSpPr>
          <p:cNvPr id="16" name="TextBox 15">
            <a:extLst>
              <a:ext uri="{FF2B5EF4-FFF2-40B4-BE49-F238E27FC236}">
                <a16:creationId xmlns:a16="http://schemas.microsoft.com/office/drawing/2014/main" id="{DEB83D92-FB48-4833-8CD0-E0C240592BF0}"/>
              </a:ext>
            </a:extLst>
          </p:cNvPr>
          <p:cNvSpPr txBox="1"/>
          <p:nvPr/>
        </p:nvSpPr>
        <p:spPr>
          <a:xfrm>
            <a:off x="11360223" y="648811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
        <p:nvSpPr>
          <p:cNvPr id="93" name="TextBox 92">
            <a:extLst>
              <a:ext uri="{FF2B5EF4-FFF2-40B4-BE49-F238E27FC236}">
                <a16:creationId xmlns:a16="http://schemas.microsoft.com/office/drawing/2014/main" id="{83792844-547C-4361-934D-D51A60BB81FB}"/>
              </a:ext>
            </a:extLst>
          </p:cNvPr>
          <p:cNvSpPr txBox="1"/>
          <p:nvPr/>
        </p:nvSpPr>
        <p:spPr>
          <a:xfrm>
            <a:off x="11281883" y="19303"/>
            <a:ext cx="902811" cy="369332"/>
          </a:xfrm>
          <a:prstGeom prst="rect">
            <a:avLst/>
          </a:prstGeom>
          <a:noFill/>
        </p:spPr>
        <p:txBody>
          <a:bodyPr wrap="none" rtlCol="0">
            <a:spAutoFit/>
          </a:bodyPr>
          <a:lstStyle/>
          <a:p>
            <a:r>
              <a:rPr lang="en-US">
                <a:solidFill>
                  <a:srgbClr val="FBB3B8"/>
                </a:solidFill>
                <a:latin typeface="UTM Netmuc KT" panose="02040603050506020204" pitchFamily="18" charset="0"/>
              </a:rPr>
              <a:t>KTUTS</a:t>
            </a:r>
          </a:p>
        </p:txBody>
      </p:sp>
    </p:spTree>
    <p:custDataLst>
      <p:tags r:id="rId1"/>
    </p:custDataLst>
    <p:extLst>
      <p:ext uri="{BB962C8B-B14F-4D97-AF65-F5344CB8AC3E}">
        <p14:creationId xmlns:p14="http://schemas.microsoft.com/office/powerpoint/2010/main" val="2325504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a:solidFill>
                  <a:srgbClr val="34969A"/>
                </a:solidFill>
                <a:latin typeface="#9Slide03 Kaleko 105 Round Bold" pitchFamily="2" charset="0"/>
                <a:cs typeface="Arial" panose="020B0604020202020204" pitchFamily="34" charset="0"/>
              </a:rPr>
              <a:t>Nghe–viết chính tả</a:t>
            </a:r>
          </a:p>
        </p:txBody>
      </p:sp>
    </p:spTree>
    <p:extLst>
      <p:ext uri="{BB962C8B-B14F-4D97-AF65-F5344CB8AC3E}">
        <p14:creationId xmlns:p14="http://schemas.microsoft.com/office/powerpoint/2010/main" val="25612594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4" name="TextBox 3">
            <a:extLst>
              <a:ext uri="{FF2B5EF4-FFF2-40B4-BE49-F238E27FC236}">
                <a16:creationId xmlns:a16="http://schemas.microsoft.com/office/drawing/2014/main" id="{07276B53-FBD5-4F68-A5D3-2888733E9A4F}"/>
              </a:ext>
            </a:extLst>
          </p:cNvPr>
          <p:cNvSpPr txBox="1"/>
          <p:nvPr/>
        </p:nvSpPr>
        <p:spPr>
          <a:xfrm>
            <a:off x="4413146" y="2975578"/>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Tree>
    <p:extLst>
      <p:ext uri="{BB962C8B-B14F-4D97-AF65-F5344CB8AC3E}">
        <p14:creationId xmlns:p14="http://schemas.microsoft.com/office/powerpoint/2010/main" val="2465708339"/>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42668"/>
          <a:stretch/>
        </p:blipFill>
        <p:spPr>
          <a:xfrm flipH="1">
            <a:off x="8726503" y="0"/>
            <a:ext cx="3465497" cy="1986839"/>
          </a:xfrm>
          <a:prstGeom prst="rect">
            <a:avLst/>
          </a:prstGeom>
        </p:spPr>
      </p:pic>
      <p:grpSp>
        <p:nvGrpSpPr>
          <p:cNvPr id="2" name="Group 1"/>
          <p:cNvGrpSpPr/>
          <p:nvPr/>
        </p:nvGrpSpPr>
        <p:grpSpPr>
          <a:xfrm>
            <a:off x="2774607" y="233965"/>
            <a:ext cx="6624035" cy="6624035"/>
            <a:chOff x="2774607" y="233965"/>
            <a:chExt cx="6624035" cy="662403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4607" y="233965"/>
              <a:ext cx="6624035" cy="6624035"/>
            </a:xfrm>
            <a:prstGeom prst="rect">
              <a:avLst/>
            </a:prstGeom>
          </p:spPr>
        </p:pic>
        <p:sp>
          <p:nvSpPr>
            <p:cNvPr id="16" name="TextBox 15">
              <a:extLst>
                <a:ext uri="{FF2B5EF4-FFF2-40B4-BE49-F238E27FC236}">
                  <a16:creationId xmlns:a16="http://schemas.microsoft.com/office/drawing/2014/main" id="{CBA296AB-2F8A-424E-B3AD-C4CE957272E8}"/>
                </a:ext>
              </a:extLst>
            </p:cNvPr>
            <p:cNvSpPr txBox="1"/>
            <p:nvPr/>
          </p:nvSpPr>
          <p:spPr>
            <a:xfrm>
              <a:off x="4235104" y="2033018"/>
              <a:ext cx="3991897" cy="3250121"/>
            </a:xfrm>
            <a:prstGeom prst="rect">
              <a:avLst/>
            </a:prstGeom>
            <a:noFill/>
          </p:spPr>
          <p:txBody>
            <a:bodyPr wrap="square">
              <a:spAutoFit/>
            </a:bodyPr>
            <a:lstStyle/>
            <a:p>
              <a:pPr algn="ctr">
                <a:lnSpc>
                  <a:spcPct val="114000"/>
                </a:lnSpc>
                <a:spcBef>
                  <a:spcPts val="300"/>
                </a:spcBef>
                <a:spcAft>
                  <a:spcPts val="300"/>
                </a:spcAft>
              </a:pPr>
              <a:r>
                <a:rPr lang="en-US" sz="4500" b="1" dirty="0" err="1">
                  <a:solidFill>
                    <a:srgbClr val="F5468C"/>
                  </a:solidFill>
                  <a:latin typeface="UTM Avo" panose="02040603050506020204" pitchFamily="18" charset="0"/>
                  <a:cs typeface="Arial" panose="020B0604020202020204" pitchFamily="34" charset="0"/>
                </a:rPr>
                <a:t>Nội</a:t>
              </a:r>
              <a:r>
                <a:rPr lang="en-US" sz="4500" b="1" dirty="0">
                  <a:solidFill>
                    <a:srgbClr val="F5468C"/>
                  </a:solidFill>
                  <a:latin typeface="UTM Avo" panose="02040603050506020204" pitchFamily="18" charset="0"/>
                  <a:cs typeface="Arial" panose="020B0604020202020204" pitchFamily="34" charset="0"/>
                </a:rPr>
                <a:t> dung </a:t>
              </a:r>
              <a:r>
                <a:rPr lang="en-US" sz="4500" b="1" dirty="0" err="1">
                  <a:solidFill>
                    <a:srgbClr val="F5468C"/>
                  </a:solidFill>
                  <a:latin typeface="UTM Avo" panose="02040603050506020204" pitchFamily="18" charset="0"/>
                  <a:cs typeface="Arial" panose="020B0604020202020204" pitchFamily="34" charset="0"/>
                </a:rPr>
                <a:t>của</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bài</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văn</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nói</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đến</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điều</a:t>
              </a:r>
              <a:r>
                <a:rPr lang="en-US" sz="4500" b="1" dirty="0">
                  <a:solidFill>
                    <a:srgbClr val="F5468C"/>
                  </a:solidFill>
                  <a:latin typeface="UTM Avo" panose="02040603050506020204" pitchFamily="18" charset="0"/>
                  <a:cs typeface="Arial" panose="020B0604020202020204" pitchFamily="34" charset="0"/>
                </a:rPr>
                <a:t> </a:t>
              </a:r>
              <a:r>
                <a:rPr lang="en-US" sz="4500" b="1" dirty="0" err="1">
                  <a:solidFill>
                    <a:srgbClr val="F5468C"/>
                  </a:solidFill>
                  <a:latin typeface="UTM Avo" panose="02040603050506020204" pitchFamily="18" charset="0"/>
                  <a:cs typeface="Arial" panose="020B0604020202020204" pitchFamily="34" charset="0"/>
                </a:rPr>
                <a:t>gì</a:t>
              </a:r>
              <a:r>
                <a:rPr lang="en-US" sz="4500" b="1" dirty="0">
                  <a:solidFill>
                    <a:srgbClr val="F5468C"/>
                  </a:solidFill>
                  <a:latin typeface="UTM Avo" panose="02040603050506020204" pitchFamily="18" charset="0"/>
                  <a:cs typeface="Arial" panose="020B0604020202020204" pitchFamily="34" charset="0"/>
                </a:rPr>
                <a:t>?</a:t>
              </a:r>
            </a:p>
          </p:txBody>
        </p:sp>
      </p:grpSp>
    </p:spTree>
    <p:extLst>
      <p:ext uri="{BB962C8B-B14F-4D97-AF65-F5344CB8AC3E}">
        <p14:creationId xmlns:p14="http://schemas.microsoft.com/office/powerpoint/2010/main" val="93105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1" nodeType="afterEffect">
                                  <p:stCondLst>
                                    <p:cond delay="0"/>
                                  </p:stCondLst>
                                  <p:iterate type="lt">
                                    <p:tmPct val="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6" presetClass="entr" presetSubtype="0" fill="hold" grpId="1"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by="(-#ppt_w*2)" calcmode="lin" valueType="num">
                                      <p:cBhvr rctx="PPT">
                                        <p:cTn id="19" dur="100" autoRev="1" fill="hold">
                                          <p:stCondLst>
                                            <p:cond delay="0"/>
                                          </p:stCondLst>
                                        </p:cTn>
                                        <p:tgtEl>
                                          <p:spTgt spid="9"/>
                                        </p:tgtEl>
                                        <p:attrNameLst>
                                          <p:attrName>ppt_w</p:attrName>
                                        </p:attrNameLst>
                                      </p:cBhvr>
                                    </p:anim>
                                    <p:anim by="(#ppt_w*0.50)" calcmode="lin" valueType="num">
                                      <p:cBhvr>
                                        <p:cTn id="20" dur="100" decel="50000" autoRev="1" fill="hold">
                                          <p:stCondLst>
                                            <p:cond delay="0"/>
                                          </p:stCondLst>
                                        </p:cTn>
                                        <p:tgtEl>
                                          <p:spTgt spid="9"/>
                                        </p:tgtEl>
                                        <p:attrNameLst>
                                          <p:attrName>ppt_x</p:attrName>
                                        </p:attrNameLst>
                                      </p:cBhvr>
                                    </p:anim>
                                    <p:anim from="(-#ppt_h/2)" to="(#ppt_y)" calcmode="lin" valueType="num">
                                      <p:cBhvr>
                                        <p:cTn id="21" dur="200" fill="hold">
                                          <p:stCondLst>
                                            <p:cond delay="0"/>
                                          </p:stCondLst>
                                        </p:cTn>
                                        <p:tgtEl>
                                          <p:spTgt spid="9"/>
                                        </p:tgtEl>
                                        <p:attrNameLst>
                                          <p:attrName>ppt_y</p:attrName>
                                        </p:attrNameLst>
                                      </p:cBhvr>
                                    </p:anim>
                                    <p:animRot by="21600000">
                                      <p:cBhvr>
                                        <p:cTn id="22" dur="200" fill="hold">
                                          <p:stCondLst>
                                            <p:cond delay="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iterate type="lt">
                                    <p:tmAbs val="0"/>
                                  </p:iterate>
                                  <p:childTnLst>
                                    <p:set>
                                      <p:cBhvr rctx="PPT">
                                        <p:cTn id="26" dur="indefinite"/>
                                        <p:tgtEl>
                                          <p:spTgt spid="5"/>
                                        </p:tgtEl>
                                        <p:attrNameLst>
                                          <p:attrName>style.opacity</p:attrName>
                                        </p:attrNameLst>
                                      </p:cBhvr>
                                      <p:to>
                                        <p:strVal val="0.5"/>
                                      </p:to>
                                    </p:set>
                                    <p:animEffect filter="image" prLst="opacity: 0.5">
                                      <p:cBhvr rctx="IE">
                                        <p:cTn id="27" dur="indefinite"/>
                                        <p:tgtEl>
                                          <p:spTgt spid="5"/>
                                        </p:tgtEl>
                                      </p:cBhvr>
                                    </p:animEffect>
                                  </p:childTnLst>
                                </p:cTn>
                              </p:par>
                              <p:par>
                                <p:cTn id="28" presetID="9" presetClass="emph" presetSubtype="0" grpId="0" nodeType="withEffect">
                                  <p:stCondLst>
                                    <p:cond delay="0"/>
                                  </p:stCondLst>
                                  <p:iterate type="lt">
                                    <p:tmAbs val="0"/>
                                  </p:iterate>
                                  <p:childTnLst>
                                    <p:set>
                                      <p:cBhvr rctx="PPT">
                                        <p:cTn id="29" dur="indefinite"/>
                                        <p:tgtEl>
                                          <p:spTgt spid="9"/>
                                        </p:tgtEl>
                                        <p:attrNameLst>
                                          <p:attrName>style.opacity</p:attrName>
                                        </p:attrNameLst>
                                      </p:cBhvr>
                                      <p:to>
                                        <p:strVal val="0.5"/>
                                      </p:to>
                                    </p:set>
                                    <p:animEffect filter="image" prLst="opacity: 0.5">
                                      <p:cBhvr rctx="IE">
                                        <p:cTn id="30" dur="indefinite"/>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Effect transition="in" filter="fade">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 outdoor, flower, pink&#10;&#10;Description automatically generated">
            <a:extLst>
              <a:ext uri="{FF2B5EF4-FFF2-40B4-BE49-F238E27FC236}">
                <a16:creationId xmlns:a16="http://schemas.microsoft.com/office/drawing/2014/main" id="{5D676042-1B58-462A-A442-93528AD1B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07" y="1398640"/>
            <a:ext cx="6479213" cy="48378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1398640"/>
            <a:ext cx="3568372" cy="4867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8040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276B53-FBD5-4F68-A5D3-2888733E9A4F}"/>
              </a:ext>
            </a:extLst>
          </p:cNvPr>
          <p:cNvSpPr txBox="1"/>
          <p:nvPr/>
        </p:nvSpPr>
        <p:spPr>
          <a:xfrm>
            <a:off x="4690939" y="845836"/>
            <a:ext cx="3012363" cy="901337"/>
          </a:xfrm>
          <a:prstGeom prst="rect">
            <a:avLst/>
          </a:prstGeom>
          <a:noFill/>
        </p:spPr>
        <p:txBody>
          <a:bodyPr wrap="none" rtlCol="0">
            <a:spAutoFit/>
          </a:bodyPr>
          <a:lstStyle/>
          <a:p>
            <a:pPr algn="ctr">
              <a:lnSpc>
                <a:spcPct val="110000"/>
              </a:lnSpc>
            </a:pPr>
            <a:r>
              <a:rPr lang="en-US" sz="5000">
                <a:ln w="31750">
                  <a:solidFill>
                    <a:schemeClr val="bg1"/>
                  </a:solidFill>
                </a:ln>
                <a:solidFill>
                  <a:schemeClr val="bg1"/>
                </a:soli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sp>
        <p:nvSpPr>
          <p:cNvPr id="9" name="TextBox 8">
            <a:extLst>
              <a:ext uri="{FF2B5EF4-FFF2-40B4-BE49-F238E27FC236}">
                <a16:creationId xmlns:a16="http://schemas.microsoft.com/office/drawing/2014/main" id="{A65B8D80-5703-4680-A234-E933D5DF3184}"/>
              </a:ext>
            </a:extLst>
          </p:cNvPr>
          <p:cNvSpPr txBox="1"/>
          <p:nvPr/>
        </p:nvSpPr>
        <p:spPr>
          <a:xfrm>
            <a:off x="6335846" y="6045983"/>
            <a:ext cx="4560880" cy="461665"/>
          </a:xfrm>
          <a:prstGeom prst="rect">
            <a:avLst/>
          </a:prstGeom>
          <a:noFill/>
        </p:spPr>
        <p:txBody>
          <a:bodyPr wrap="square">
            <a:spAutoFit/>
          </a:bodyPr>
          <a:lstStyle/>
          <a:p>
            <a:pPr algn="just"/>
            <a:r>
              <a:rPr lang="en-US" sz="2400" b="1" i="0">
                <a:solidFill>
                  <a:srgbClr val="2F3239"/>
                </a:solidFill>
                <a:effectLst/>
                <a:latin typeface="UTM Avo" panose="02040603050506020204" pitchFamily="18" charset="0"/>
                <a:cs typeface="Arial" panose="020B0604020202020204" pitchFamily="34" charset="0"/>
              </a:rPr>
              <a:t>	Theo </a:t>
            </a:r>
            <a:r>
              <a:rPr lang="en-US" sz="2400" b="1" i="0">
                <a:solidFill>
                  <a:srgbClr val="34969A"/>
                </a:solidFill>
                <a:effectLst/>
                <a:latin typeface="UTM Avo" panose="02040603050506020204" pitchFamily="18" charset="0"/>
                <a:cs typeface="Arial" panose="020B0604020202020204" pitchFamily="34" charset="0"/>
              </a:rPr>
              <a:t>Trần Hoài Dương</a:t>
            </a:r>
            <a:endParaRPr lang="en-US" sz="2400" b="1">
              <a:solidFill>
                <a:srgbClr val="34969A"/>
              </a:solidFill>
              <a:latin typeface="UTM Avo" panose="02040603050506020204" pitchFamily="18" charset="0"/>
              <a:cs typeface="Arial" panose="020B0604020202020204" pitchFamily="34" charset="0"/>
            </a:endParaRPr>
          </a:p>
        </p:txBody>
      </p:sp>
      <p:sp>
        <p:nvSpPr>
          <p:cNvPr id="13" name="TextBox 12">
            <a:extLst>
              <a:ext uri="{FF2B5EF4-FFF2-40B4-BE49-F238E27FC236}">
                <a16:creationId xmlns:a16="http://schemas.microsoft.com/office/drawing/2014/main" id="{07276B53-FBD5-4F68-A5D3-2888733E9A4F}"/>
              </a:ext>
            </a:extLst>
          </p:cNvPr>
          <p:cNvSpPr txBox="1"/>
          <p:nvPr/>
        </p:nvSpPr>
        <p:spPr>
          <a:xfrm>
            <a:off x="4679364" y="880561"/>
            <a:ext cx="3012363" cy="901337"/>
          </a:xfrm>
          <a:prstGeom prst="rect">
            <a:avLst/>
          </a:prstGeom>
          <a:noFill/>
        </p:spPr>
        <p:txBody>
          <a:bodyPr wrap="none" rtlCol="0">
            <a:spAutoFit/>
          </a:bodyPr>
          <a:lstStyle/>
          <a:p>
            <a:pPr algn="ctr">
              <a:lnSpc>
                <a:spcPct val="110000"/>
              </a:lnSpc>
            </a:pPr>
            <a:r>
              <a:rPr lang="en-US" sz="5000">
                <a:ln w="31750">
                  <a:solidFill>
                    <a:srgbClr val="F52E7A"/>
                  </a:solidFill>
                </a:ln>
                <a:gradFill flip="none" rotWithShape="1">
                  <a:gsLst>
                    <a:gs pos="0">
                      <a:srgbClr val="F53A82"/>
                    </a:gs>
                    <a:gs pos="100000">
                      <a:srgbClr val="FBB3B8"/>
                    </a:gs>
                  </a:gsLst>
                  <a:lin ang="16200000" scaled="1"/>
                  <a:tileRect/>
                </a:gradFill>
                <a:effectLst>
                  <a:outerShdw blurRad="50800" dist="38100" dir="5400000" algn="t" rotWithShape="0">
                    <a:schemeClr val="bg1">
                      <a:alpha val="100000"/>
                    </a:schemeClr>
                  </a:outerShdw>
                </a:effectLst>
                <a:latin typeface="UTM Cooper Black" panose="02040603050506020204" pitchFamily="18" charset="0"/>
                <a:ea typeface="字魂164号-方悦黑" panose="00000500000000000000" charset="-122"/>
              </a:rPr>
              <a:t>Hoa giấy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flipV="1">
            <a:off x="10324160" y="4813601"/>
            <a:ext cx="3143695" cy="3143695"/>
          </a:xfrm>
          <a:prstGeom prst="rect">
            <a:avLst/>
          </a:prstGeom>
        </p:spPr>
      </p:pic>
      <p:sp>
        <p:nvSpPr>
          <p:cNvPr id="3" name="Round Diagonal Corner Rectangle 2"/>
          <p:cNvSpPr/>
          <p:nvPr/>
        </p:nvSpPr>
        <p:spPr>
          <a:xfrm>
            <a:off x="7773877" y="2210763"/>
            <a:ext cx="1034457"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454363" y="2660140"/>
            <a:ext cx="18562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368592" y="2660139"/>
            <a:ext cx="1469889"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5208704" y="3892522"/>
            <a:ext cx="70596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10520596" y="3892521"/>
            <a:ext cx="827542"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085776" y="4341898"/>
            <a:ext cx="986091"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326605" y="5573456"/>
            <a:ext cx="1259390" cy="449377"/>
          </a:xfrm>
          <a:prstGeom prst="round2DiagRect">
            <a:avLst/>
          </a:prstGeom>
          <a:solidFill>
            <a:srgbClr val="FBB3B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BA296AB-2F8A-424E-B3AD-C4CE957272E8}"/>
              </a:ext>
            </a:extLst>
          </p:cNvPr>
          <p:cNvSpPr txBox="1"/>
          <p:nvPr/>
        </p:nvSpPr>
        <p:spPr>
          <a:xfrm>
            <a:off x="1022955" y="1793101"/>
            <a:ext cx="10348333" cy="4263796"/>
          </a:xfrm>
          <a:prstGeom prst="rect">
            <a:avLst/>
          </a:prstGeom>
          <a:noFill/>
        </p:spPr>
        <p:txBody>
          <a:bodyPr wrap="square">
            <a:spAutoFit/>
          </a:bodyPr>
          <a:lstStyle/>
          <a:p>
            <a:pPr algn="just">
              <a:lnSpc>
                <a:spcPct val="114000"/>
              </a:lnSpc>
              <a:spcBef>
                <a:spcPts val="300"/>
              </a:spcBef>
              <a:spcAft>
                <a:spcPts val="300"/>
              </a:spcAft>
            </a:pPr>
            <a:r>
              <a:rPr lang="en-US" sz="2400" b="1" i="0">
                <a:solidFill>
                  <a:srgbClr val="2F3239"/>
                </a:solidFill>
                <a:effectLst/>
                <a:latin typeface="UTM Avo" panose="02040603050506020204" pitchFamily="18" charset="0"/>
                <a:cs typeface="Arial" panose="020B0604020202020204" pitchFamily="34" charset="0"/>
              </a:rPr>
              <a:t>	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như nhẹ bỗng, tưởng chừng chỉ cần một trận gió ào qua, cây hoa giấy sẽ bốc bay lên, mang cả ngôi nhà lang thang giữa bầu trời… Hoa giấy đẹp một cách giản dị. Mỗi cánh hoa giống hệt một chiếc lá, chỉ có điều mỏng manh hơn và có màu sắc rực rỡ. Lớp hoa giấy rải kín mặt sân, nhưng chỉ cần một làn gió thoảng, chúng liền tản bay đi mất.</a:t>
            </a:r>
            <a:endParaRPr lang="en-US" sz="24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38615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1.04167E-6 1.48148E-6 L -0.90443 -0.75996 " pathEditMode="relative" rAng="0" ptsTypes="AA">
                                      <p:cBhvr>
                                        <p:cTn id="6" dur="2000" fill="hold"/>
                                        <p:tgtEl>
                                          <p:spTgt spid="2"/>
                                        </p:tgtEl>
                                        <p:attrNameLst>
                                          <p:attrName>ppt_x</p:attrName>
                                          <p:attrName>ppt_y</p:attrName>
                                        </p:attrNameLst>
                                      </p:cBhvr>
                                      <p:rCtr x="-45221" y="-3800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178" y="-290332"/>
            <a:ext cx="7677877" cy="7677877"/>
          </a:xfrm>
          <a:prstGeom prst="rect">
            <a:avLst/>
          </a:prstGeom>
        </p:spPr>
      </p:pic>
      <p:sp>
        <p:nvSpPr>
          <p:cNvPr id="8" name="TextBox 7">
            <a:extLst>
              <a:ext uri="{FF2B5EF4-FFF2-40B4-BE49-F238E27FC236}">
                <a16:creationId xmlns:a16="http://schemas.microsoft.com/office/drawing/2014/main" id="{CBA296AB-2F8A-424E-B3AD-C4CE957272E8}"/>
              </a:ext>
            </a:extLst>
          </p:cNvPr>
          <p:cNvSpPr txBox="1"/>
          <p:nvPr/>
        </p:nvSpPr>
        <p:spPr>
          <a:xfrm>
            <a:off x="4175255" y="2820098"/>
            <a:ext cx="3463378" cy="1598643"/>
          </a:xfrm>
          <a:prstGeom prst="rect">
            <a:avLst/>
          </a:prstGeom>
          <a:noFill/>
        </p:spPr>
        <p:txBody>
          <a:bodyPr wrap="square">
            <a:spAutoFit/>
          </a:bodyPr>
          <a:lstStyle/>
          <a:p>
            <a:pPr algn="ctr">
              <a:lnSpc>
                <a:spcPct val="114000"/>
              </a:lnSpc>
              <a:spcBef>
                <a:spcPts val="300"/>
              </a:spcBef>
              <a:spcAft>
                <a:spcPts val="300"/>
              </a:spcAft>
            </a:pPr>
            <a:r>
              <a:rPr lang="en-US" sz="4500" b="1">
                <a:solidFill>
                  <a:srgbClr val="34969A"/>
                </a:solidFill>
                <a:latin typeface="#9Slide03 Kaleko 105 Round Bold" pitchFamily="2" charset="0"/>
                <a:cs typeface="Arial" panose="020B0604020202020204" pitchFamily="34" charset="0"/>
              </a:rPr>
              <a:t>Bài tập chính tả</a:t>
            </a:r>
          </a:p>
        </p:txBody>
      </p:sp>
    </p:spTree>
    <p:extLst>
      <p:ext uri="{BB962C8B-B14F-4D97-AF65-F5344CB8AC3E}">
        <p14:creationId xmlns:p14="http://schemas.microsoft.com/office/powerpoint/2010/main" val="2237751593"/>
      </p:ext>
    </p:extLst>
  </p:cSld>
  <p:clrMapOvr>
    <a:masterClrMapping/>
  </p:clrMapOvr>
  <mc:AlternateContent xmlns:mc="http://schemas.openxmlformats.org/markup-compatibility/2006">
    <mc:Choice xmlns:p14="http://schemas.microsoft.com/office/powerpoint/2010/main" Requires="p14">
      <p:transition spd="slow" p14:dur="1500" advClick="0">
        <p:random/>
      </p:transition>
    </mc:Choice>
    <mc:Fallback>
      <p:transition spd="slow" advClick="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A296AB-2F8A-424E-B3AD-C4CE957272E8}"/>
              </a:ext>
            </a:extLst>
          </p:cNvPr>
          <p:cNvSpPr txBox="1"/>
          <p:nvPr/>
        </p:nvSpPr>
        <p:spPr>
          <a:xfrm>
            <a:off x="965080" y="229048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a) Kể về các hoạt động vui chơi </a:t>
            </a:r>
            <a:r>
              <a:rPr lang="en-US" sz="3200" b="1">
                <a:solidFill>
                  <a:srgbClr val="2F3239"/>
                </a:solidFill>
                <a:latin typeface="UTM Avo" panose="02040603050506020204" pitchFamily="18" charset="0"/>
                <a:cs typeface="Arial" panose="020B0604020202020204" pitchFamily="34" charset="0"/>
              </a:rPr>
              <a:t>của</a:t>
            </a:r>
            <a:r>
              <a:rPr lang="vi-VN" sz="3200" b="1">
                <a:solidFill>
                  <a:srgbClr val="2F3239"/>
                </a:solidFill>
                <a:latin typeface="UTM Avo" panose="02040603050506020204" pitchFamily="18" charset="0"/>
                <a:cs typeface="Arial" panose="020B0604020202020204" pitchFamily="34" charset="0"/>
              </a:rPr>
              <a:t> em và các bạn trong giờ nghỉ giữa buổi học ở trường.</a:t>
            </a:r>
          </a:p>
        </p:txBody>
      </p:sp>
      <p:sp>
        <p:nvSpPr>
          <p:cNvPr id="14" name="TextBox 13">
            <a:extLst>
              <a:ext uri="{FF2B5EF4-FFF2-40B4-BE49-F238E27FC236}">
                <a16:creationId xmlns:a16="http://schemas.microsoft.com/office/drawing/2014/main" id="{CBA296AB-2F8A-424E-B3AD-C4CE957272E8}"/>
              </a:ext>
            </a:extLst>
          </p:cNvPr>
          <p:cNvSpPr txBox="1"/>
          <p:nvPr/>
        </p:nvSpPr>
        <p:spPr>
          <a:xfrm>
            <a:off x="965080" y="3662077"/>
            <a:ext cx="10348333" cy="121507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b) Tả các bạn trong lớp em (tính tình, dáng vẻ,…).</a:t>
            </a:r>
          </a:p>
        </p:txBody>
      </p:sp>
      <p:sp>
        <p:nvSpPr>
          <p:cNvPr id="18" name="TextBox 17">
            <a:extLst>
              <a:ext uri="{FF2B5EF4-FFF2-40B4-BE49-F238E27FC236}">
                <a16:creationId xmlns:a16="http://schemas.microsoft.com/office/drawing/2014/main" id="{CBA296AB-2F8A-424E-B3AD-C4CE957272E8}"/>
              </a:ext>
            </a:extLst>
          </p:cNvPr>
          <p:cNvSpPr txBox="1"/>
          <p:nvPr/>
        </p:nvSpPr>
        <p:spPr>
          <a:xfrm>
            <a:off x="965080" y="5010860"/>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2F3239"/>
                </a:solidFill>
                <a:latin typeface="UTM Avo" panose="02040603050506020204" pitchFamily="18" charset="0"/>
                <a:cs typeface="Arial" panose="020B0604020202020204" pitchFamily="34" charset="0"/>
              </a:rPr>
              <a:t>c) Giới thiệu từng bạn trong tổ của em với chị phụ trách mới của liên đội.</a:t>
            </a:r>
          </a:p>
        </p:txBody>
      </p:sp>
      <p:sp>
        <p:nvSpPr>
          <p:cNvPr id="19" name="TextBox 18">
            <a:extLst>
              <a:ext uri="{FF2B5EF4-FFF2-40B4-BE49-F238E27FC236}">
                <a16:creationId xmlns:a16="http://schemas.microsoft.com/office/drawing/2014/main" id="{CBA296AB-2F8A-424E-B3AD-C4CE957272E8}"/>
              </a:ext>
            </a:extLst>
          </p:cNvPr>
          <p:cNvSpPr txBox="1"/>
          <p:nvPr/>
        </p:nvSpPr>
        <p:spPr>
          <a:xfrm>
            <a:off x="965080" y="1541832"/>
            <a:ext cx="10348333" cy="602216"/>
          </a:xfrm>
          <a:prstGeom prst="rect">
            <a:avLst/>
          </a:prstGeom>
          <a:noFill/>
        </p:spPr>
        <p:txBody>
          <a:bodyPr wrap="square">
            <a:spAutoFit/>
          </a:bodyPr>
          <a:lstStyle/>
          <a:p>
            <a:pPr algn="just">
              <a:lnSpc>
                <a:spcPct val="114000"/>
              </a:lnSpc>
              <a:spcBef>
                <a:spcPts val="300"/>
              </a:spcBef>
              <a:spcAft>
                <a:spcPts val="300"/>
              </a:spcAft>
            </a:pPr>
            <a:r>
              <a:rPr lang="vi-VN" sz="3200" b="1">
                <a:solidFill>
                  <a:srgbClr val="34969A"/>
                </a:solidFill>
                <a:latin typeface="UTM Avo" panose="02040603050506020204" pitchFamily="18" charset="0"/>
                <a:cs typeface="Arial" panose="020B0604020202020204" pitchFamily="34" charset="0"/>
              </a:rPr>
              <a:t>2. Đặt một vài câu để:</a:t>
            </a:r>
          </a:p>
        </p:txBody>
      </p:sp>
    </p:spTree>
    <p:extLst>
      <p:ext uri="{BB962C8B-B14F-4D97-AF65-F5344CB8AC3E}">
        <p14:creationId xmlns:p14="http://schemas.microsoft.com/office/powerpoint/2010/main" val="2274504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3"/>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strVal val="#ppt_w+.3"/>
                                          </p:val>
                                        </p:tav>
                                        <p:tav tm="100000">
                                          <p:val>
                                            <p:strVal val="#ppt_w"/>
                                          </p:val>
                                        </p:tav>
                                      </p:tavLst>
                                    </p:anim>
                                    <p:anim calcmode="lin" valueType="num">
                                      <p:cBhvr>
                                        <p:cTn id="20" dur="500" fill="hold"/>
                                        <p:tgtEl>
                                          <p:spTgt spid="14"/>
                                        </p:tgtEl>
                                        <p:attrNameLst>
                                          <p:attrName>ppt_h</p:attrName>
                                        </p:attrNameLst>
                                      </p:cBhvr>
                                      <p:tavLst>
                                        <p:tav tm="0">
                                          <p:val>
                                            <p:strVal val="#ppt_h"/>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strVal val="#ppt_w+.3"/>
                                          </p:val>
                                        </p:tav>
                                        <p:tav tm="100000">
                                          <p:val>
                                            <p:strVal val="#ppt_w"/>
                                          </p:val>
                                        </p:tav>
                                      </p:tavLst>
                                    </p:anim>
                                    <p:anim calcmode="lin" valueType="num">
                                      <p:cBhvr>
                                        <p:cTn id="26" dur="500" fill="hold"/>
                                        <p:tgtEl>
                                          <p:spTgt spid="18"/>
                                        </p:tgtEl>
                                        <p:attrNameLst>
                                          <p:attrName>ppt_h</p:attrName>
                                        </p:attrNameLst>
                                      </p:cBhvr>
                                      <p:tavLst>
                                        <p:tav tm="0">
                                          <p:val>
                                            <p:strVal val="#ppt_h"/>
                                          </p:val>
                                        </p:tav>
                                        <p:tav tm="100000">
                                          <p:val>
                                            <p:strVal val="#ppt_h"/>
                                          </p:val>
                                        </p:tav>
                                      </p:tavLst>
                                    </p:anim>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296AB-2F8A-424E-B3AD-C4CE957272E8}"/>
              </a:ext>
            </a:extLst>
          </p:cNvPr>
          <p:cNvSpPr txBox="1"/>
          <p:nvPr/>
        </p:nvSpPr>
        <p:spPr>
          <a:xfrm>
            <a:off x="965080" y="1433953"/>
            <a:ext cx="10348333" cy="1163588"/>
          </a:xfrm>
          <a:prstGeom prst="rect">
            <a:avLst/>
          </a:prstGeom>
          <a:noFill/>
        </p:spPr>
        <p:txBody>
          <a:bodyPr wrap="square">
            <a:spAutoFit/>
          </a:bodyPr>
          <a:lstStyle/>
          <a:p>
            <a:pPr algn="just">
              <a:lnSpc>
                <a:spcPct val="114000"/>
              </a:lnSpc>
              <a:spcBef>
                <a:spcPts val="300"/>
              </a:spcBef>
              <a:spcAft>
                <a:spcPts val="300"/>
              </a:spcAft>
            </a:pPr>
            <a:r>
              <a:rPr lang="vi-VN" sz="3200" b="1">
                <a:solidFill>
                  <a:srgbClr val="0070C0"/>
                </a:solidFill>
                <a:latin typeface="UTM Avo" panose="02040603050506020204" pitchFamily="18" charset="0"/>
                <a:cs typeface="Arial" panose="020B0604020202020204" pitchFamily="34" charset="0"/>
              </a:rPr>
              <a:t>a) Kể về các hoạt động vui chơi </a:t>
            </a:r>
            <a:r>
              <a:rPr lang="en-US" sz="3200" b="1">
                <a:solidFill>
                  <a:srgbClr val="0070C0"/>
                </a:solidFill>
                <a:latin typeface="UTM Avo" panose="02040603050506020204" pitchFamily="18" charset="0"/>
                <a:cs typeface="Arial" panose="020B0604020202020204" pitchFamily="34" charset="0"/>
              </a:rPr>
              <a:t>của</a:t>
            </a:r>
            <a:r>
              <a:rPr lang="vi-VN" sz="3200" b="1">
                <a:solidFill>
                  <a:srgbClr val="0070C0"/>
                </a:solidFill>
                <a:latin typeface="UTM Avo" panose="02040603050506020204" pitchFamily="18" charset="0"/>
                <a:cs typeface="Arial" panose="020B0604020202020204" pitchFamily="34" charset="0"/>
              </a:rPr>
              <a:t> em và các bạn trong giờ nghỉ giữa buổi học ở trường.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486" y="2597541"/>
            <a:ext cx="1120815" cy="1120815"/>
          </a:xfrm>
          <a:prstGeom prst="rect">
            <a:avLst/>
          </a:prstGeom>
        </p:spPr>
      </p:pic>
      <p:sp>
        <p:nvSpPr>
          <p:cNvPr id="4" name="TextBox 3">
            <a:extLst>
              <a:ext uri="{FF2B5EF4-FFF2-40B4-BE49-F238E27FC236}">
                <a16:creationId xmlns:a16="http://schemas.microsoft.com/office/drawing/2014/main" id="{CBA296AB-2F8A-424E-B3AD-C4CE957272E8}"/>
              </a:ext>
            </a:extLst>
          </p:cNvPr>
          <p:cNvSpPr txBox="1"/>
          <p:nvPr/>
        </p:nvSpPr>
        <p:spPr>
          <a:xfrm>
            <a:off x="3884373" y="2856840"/>
            <a:ext cx="4509746" cy="60221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Câu kiểu </a:t>
            </a:r>
            <a:r>
              <a:rPr lang="en-US" sz="3200" b="1">
                <a:solidFill>
                  <a:srgbClr val="C00000"/>
                </a:solidFill>
                <a:latin typeface="UTM Avo" panose="02040603050506020204" pitchFamily="18" charset="0"/>
                <a:cs typeface="Arial" panose="020B0604020202020204" pitchFamily="34" charset="0"/>
              </a:rPr>
              <a:t>Ai làm gì?</a:t>
            </a:r>
            <a:endParaRPr lang="vi-VN" sz="3200" b="1">
              <a:solidFill>
                <a:srgbClr val="C00000"/>
              </a:solidFill>
              <a:latin typeface="UTM Avo" panose="02040603050506020204" pitchFamily="18"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8956" y="3643915"/>
            <a:ext cx="3870326" cy="38703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0441" y="4166886"/>
            <a:ext cx="2824384" cy="2824384"/>
          </a:xfrm>
          <a:prstGeom prst="rect">
            <a:avLst/>
          </a:prstGeom>
        </p:spPr>
      </p:pic>
      <p:sp>
        <p:nvSpPr>
          <p:cNvPr id="5" name="TextBox 4">
            <a:extLst>
              <a:ext uri="{FF2B5EF4-FFF2-40B4-BE49-F238E27FC236}">
                <a16:creationId xmlns:a16="http://schemas.microsoft.com/office/drawing/2014/main" id="{CBA296AB-2F8A-424E-B3AD-C4CE957272E8}"/>
              </a:ext>
            </a:extLst>
          </p:cNvPr>
          <p:cNvSpPr txBox="1"/>
          <p:nvPr/>
        </p:nvSpPr>
        <p:spPr>
          <a:xfrm>
            <a:off x="965080" y="3761129"/>
            <a:ext cx="10348333" cy="1215076"/>
          </a:xfrm>
          <a:prstGeom prst="rect">
            <a:avLst/>
          </a:prstGeom>
          <a:noFill/>
        </p:spPr>
        <p:txBody>
          <a:bodyPr wrap="square">
            <a:spAutoFit/>
          </a:bodyPr>
          <a:lstStyle/>
          <a:p>
            <a:pPr algn="just">
              <a:lnSpc>
                <a:spcPct val="114000"/>
              </a:lnSpc>
              <a:spcBef>
                <a:spcPts val="300"/>
              </a:spcBef>
              <a:spcAft>
                <a:spcPts val="300"/>
              </a:spcAft>
            </a:pPr>
            <a:r>
              <a:rPr lang="en-US" sz="3200" b="1">
                <a:solidFill>
                  <a:srgbClr val="2F3239"/>
                </a:solidFill>
                <a:latin typeface="UTM Avo" panose="02040603050506020204" pitchFamily="18" charset="0"/>
                <a:cs typeface="Arial" panose="020B0604020202020204" pitchFamily="34" charset="0"/>
              </a:rPr>
              <a:t>Các bạn nam chơi bóng rổ</a:t>
            </a:r>
            <a:r>
              <a:rPr lang="vi-VN" sz="3200" b="1">
                <a:solidFill>
                  <a:srgbClr val="2F3239"/>
                </a:solidFill>
                <a:latin typeface="UTM Avo" panose="02040603050506020204" pitchFamily="18" charset="0"/>
                <a:cs typeface="Arial" panose="020B0604020202020204" pitchFamily="34" charset="0"/>
              </a:rPr>
              <a:t>.</a:t>
            </a:r>
            <a:r>
              <a:rPr lang="en-US" sz="3200" b="1">
                <a:solidFill>
                  <a:srgbClr val="2F3239"/>
                </a:solidFill>
                <a:latin typeface="UTM Avo" panose="02040603050506020204" pitchFamily="18" charset="0"/>
                <a:cs typeface="Arial" panose="020B0604020202020204" pitchFamily="34" charset="0"/>
              </a:rPr>
              <a:t> Các bạn nữ chơi nhảy dây…</a:t>
            </a:r>
            <a:endParaRPr lang="vi-VN" sz="3200" b="1">
              <a:solidFill>
                <a:srgbClr val="2F3239"/>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121559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3"/>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ags/tag2.xml><?xml version="1.0" encoding="utf-8"?>
<p:tagLst xmlns:a="http://schemas.openxmlformats.org/drawingml/2006/main" xmlns:r="http://schemas.openxmlformats.org/officeDocument/2006/relationships" xmlns:p="http://schemas.openxmlformats.org/presentationml/2006/main">
  <p:tag name="ISLIDE.ICON" val="#407153;#405331;#405331;#407153;#405340;#405331;#405338;"/>
</p:tagLst>
</file>

<file path=ppt/theme/theme1.xml><?xml version="1.0" encoding="utf-8"?>
<a:theme xmlns:a="http://schemas.openxmlformats.org/drawingml/2006/main" name="office">
  <a:themeElements>
    <a:clrScheme name="Office">
      <a:dk1>
        <a:srgbClr val="000000"/>
      </a:dk1>
      <a:lt1>
        <a:srgbClr val="FFFFFF"/>
      </a:lt1>
      <a:dk2>
        <a:srgbClr val="778495"/>
      </a:dk2>
      <a:lt2>
        <a:srgbClr val="F0F0F0"/>
      </a:lt2>
      <a:accent1>
        <a:srgbClr val="66449C"/>
      </a:accent1>
      <a:accent2>
        <a:srgbClr val="C1ADDB"/>
      </a:accent2>
      <a:accent3>
        <a:srgbClr val="BBB193"/>
      </a:accent3>
      <a:accent4>
        <a:srgbClr val="797979"/>
      </a:accent4>
      <a:accent5>
        <a:srgbClr val="A5A5A5"/>
      </a:accent5>
      <a:accent6>
        <a:srgbClr val="C9C9C9"/>
      </a:accent6>
      <a:hlink>
        <a:srgbClr val="66449C"/>
      </a:hlink>
      <a:folHlink>
        <a:srgbClr val="BFBFBF"/>
      </a:folHlink>
    </a:clrScheme>
    <a:fontScheme name="5icrkq1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554</Words>
  <Application>Microsoft Office PowerPoint</Application>
  <PresentationFormat>Màn hình rộng</PresentationFormat>
  <Paragraphs>39</Paragraphs>
  <Slides>13</Slides>
  <Notes>2</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13</vt:i4>
      </vt:variant>
    </vt:vector>
  </HeadingPairs>
  <TitlesOfParts>
    <vt:vector size="22" baseType="lpstr">
      <vt:lpstr>#9Slide03 Kaleko 105 Round Bold</vt:lpstr>
      <vt:lpstr>等线</vt:lpstr>
      <vt:lpstr>Times New Roman</vt:lpstr>
      <vt:lpstr>微软雅黑</vt:lpstr>
      <vt:lpstr>Arial</vt:lpstr>
      <vt:lpstr>UTM Avo</vt:lpstr>
      <vt:lpstr>UTM Netmuc KT</vt:lpstr>
      <vt:lpstr>UTM Cooper Black</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Hồ Thị Hồng Linh</cp:lastModifiedBy>
  <cp:revision>3</cp:revision>
  <dcterms:created xsi:type="dcterms:W3CDTF">2021-12-17T03:33:00Z</dcterms:created>
  <dcterms:modified xsi:type="dcterms:W3CDTF">2022-03-25T14:49:55Z</dcterms:modified>
  <cp:version>13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94DB9D34EAF34F6AA367A97EF2FE2AF4</vt:lpwstr>
  </property>
  <property fmtid="{D5CDD505-2E9C-101B-9397-08002B2CF9AE}" pid="3" name="KSOProductBuildVer">
    <vt:lpwstr>2052-11.1.0.11294</vt:lpwstr>
  </property>
</Properties>
</file>